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310" r:id="rId3"/>
    <p:sldId id="302" r:id="rId4"/>
    <p:sldId id="303" r:id="rId5"/>
    <p:sldId id="304" r:id="rId6"/>
    <p:sldId id="305" r:id="rId7"/>
    <p:sldId id="306" r:id="rId8"/>
    <p:sldId id="307" r:id="rId9"/>
    <p:sldId id="308" r:id="rId10"/>
    <p:sldId id="289" r:id="rId11"/>
    <p:sldId id="257" r:id="rId12"/>
    <p:sldId id="260" r:id="rId13"/>
    <p:sldId id="256" r:id="rId14"/>
    <p:sldId id="268" r:id="rId15"/>
    <p:sldId id="258" r:id="rId16"/>
    <p:sldId id="272" r:id="rId17"/>
    <p:sldId id="309" r:id="rId18"/>
    <p:sldId id="273" r:id="rId19"/>
    <p:sldId id="269" r:id="rId20"/>
    <p:sldId id="275" r:id="rId21"/>
    <p:sldId id="276" r:id="rId22"/>
    <p:sldId id="290" r:id="rId23"/>
    <p:sldId id="291" r:id="rId24"/>
    <p:sldId id="292" r:id="rId25"/>
    <p:sldId id="293" r:id="rId26"/>
    <p:sldId id="294" r:id="rId27"/>
    <p:sldId id="300" r:id="rId28"/>
    <p:sldId id="296" r:id="rId29"/>
    <p:sldId id="297" r:id="rId30"/>
    <p:sldId id="298" r:id="rId31"/>
    <p:sldId id="299" r:id="rId32"/>
    <p:sldId id="280" r:id="rId33"/>
    <p:sldId id="271" r:id="rId34"/>
    <p:sldId id="270" r:id="rId35"/>
    <p:sldId id="277" r:id="rId36"/>
    <p:sldId id="278" r:id="rId37"/>
    <p:sldId id="279" r:id="rId38"/>
  </p:sldIdLst>
  <p:sldSz cx="12161838" cy="6400800"/>
  <p:notesSz cx="6858000" cy="9144000"/>
  <p:defaultText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8" d="100"/>
          <a:sy n="78" d="100"/>
        </p:scale>
        <p:origin x="468" y="30"/>
      </p:cViewPr>
      <p:guideLst>
        <p:guide orient="horz" pos="2016"/>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34F3-9B2E-4F6D-BBA1-417ADDD8F0D8}" type="datetimeFigureOut">
              <a:rPr lang="en-US" smtClean="0"/>
              <a:pPr/>
              <a:t>08/13/2022</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F601-5146-4CC5-B284-844F487C19E3}" type="slidenum">
              <a:rPr lang="en-US" smtClean="0"/>
              <a:pPr/>
              <a:t>‹#›</a:t>
            </a:fld>
            <a:endParaRPr lang="en-US"/>
          </a:p>
        </p:txBody>
      </p:sp>
    </p:spTree>
    <p:extLst>
      <p:ext uri="{BB962C8B-B14F-4D97-AF65-F5344CB8AC3E}">
        <p14:creationId xmlns:p14="http://schemas.microsoft.com/office/powerpoint/2010/main" val="2153796070"/>
      </p:ext>
    </p:extLst>
  </p:cSld>
  <p:clrMap bg1="lt1" tx1="dk1" bg2="lt2" tx2="dk2" accent1="accent1" accent2="accent2" accent3="accent3" accent4="accent4" accent5="accent5" accent6="accent6" hlink="hlink" folHlink="folHlink"/>
  <p:notesStyle>
    <a:lvl1pPr marL="0" algn="l" defTabSz="1060562" rtl="0" eaLnBrk="1" latinLnBrk="0" hangingPunct="1">
      <a:defRPr sz="1400" kern="1200">
        <a:solidFill>
          <a:schemeClr val="tx1"/>
        </a:solidFill>
        <a:latin typeface="+mn-lt"/>
        <a:ea typeface="+mn-ea"/>
        <a:cs typeface="+mn-cs"/>
      </a:defRPr>
    </a:lvl1pPr>
    <a:lvl2pPr marL="530280" algn="l" defTabSz="1060562" rtl="0" eaLnBrk="1" latinLnBrk="0" hangingPunct="1">
      <a:defRPr sz="1400" kern="1200">
        <a:solidFill>
          <a:schemeClr val="tx1"/>
        </a:solidFill>
        <a:latin typeface="+mn-lt"/>
        <a:ea typeface="+mn-ea"/>
        <a:cs typeface="+mn-cs"/>
      </a:defRPr>
    </a:lvl2pPr>
    <a:lvl3pPr marL="1060562" algn="l" defTabSz="1060562" rtl="0" eaLnBrk="1" latinLnBrk="0" hangingPunct="1">
      <a:defRPr sz="1400" kern="1200">
        <a:solidFill>
          <a:schemeClr val="tx1"/>
        </a:solidFill>
        <a:latin typeface="+mn-lt"/>
        <a:ea typeface="+mn-ea"/>
        <a:cs typeface="+mn-cs"/>
      </a:defRPr>
    </a:lvl3pPr>
    <a:lvl4pPr marL="1590844" algn="l" defTabSz="1060562" rtl="0" eaLnBrk="1" latinLnBrk="0" hangingPunct="1">
      <a:defRPr sz="1400" kern="1200">
        <a:solidFill>
          <a:schemeClr val="tx1"/>
        </a:solidFill>
        <a:latin typeface="+mn-lt"/>
        <a:ea typeface="+mn-ea"/>
        <a:cs typeface="+mn-cs"/>
      </a:defRPr>
    </a:lvl4pPr>
    <a:lvl5pPr marL="2121124" algn="l" defTabSz="1060562" rtl="0" eaLnBrk="1" latinLnBrk="0" hangingPunct="1">
      <a:defRPr sz="1400" kern="1200">
        <a:solidFill>
          <a:schemeClr val="tx1"/>
        </a:solidFill>
        <a:latin typeface="+mn-lt"/>
        <a:ea typeface="+mn-ea"/>
        <a:cs typeface="+mn-cs"/>
      </a:defRPr>
    </a:lvl5pPr>
    <a:lvl6pPr marL="2651406" algn="l" defTabSz="1060562" rtl="0" eaLnBrk="1" latinLnBrk="0" hangingPunct="1">
      <a:defRPr sz="1400" kern="1200">
        <a:solidFill>
          <a:schemeClr val="tx1"/>
        </a:solidFill>
        <a:latin typeface="+mn-lt"/>
        <a:ea typeface="+mn-ea"/>
        <a:cs typeface="+mn-cs"/>
      </a:defRPr>
    </a:lvl6pPr>
    <a:lvl7pPr marL="3181686" algn="l" defTabSz="1060562" rtl="0" eaLnBrk="1" latinLnBrk="0" hangingPunct="1">
      <a:defRPr sz="1400" kern="1200">
        <a:solidFill>
          <a:schemeClr val="tx1"/>
        </a:solidFill>
        <a:latin typeface="+mn-lt"/>
        <a:ea typeface="+mn-ea"/>
        <a:cs typeface="+mn-cs"/>
      </a:defRPr>
    </a:lvl7pPr>
    <a:lvl8pPr marL="3711968" algn="l" defTabSz="1060562" rtl="0" eaLnBrk="1" latinLnBrk="0" hangingPunct="1">
      <a:defRPr sz="1400" kern="1200">
        <a:solidFill>
          <a:schemeClr val="tx1"/>
        </a:solidFill>
        <a:latin typeface="+mn-lt"/>
        <a:ea typeface="+mn-ea"/>
        <a:cs typeface="+mn-cs"/>
      </a:defRPr>
    </a:lvl8pPr>
    <a:lvl9pPr marL="4242249" algn="l" defTabSz="1060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2</a:t>
            </a:fld>
            <a:endParaRPr lang="en-US"/>
          </a:p>
        </p:txBody>
      </p:sp>
    </p:spTree>
    <p:extLst>
      <p:ext uri="{BB962C8B-B14F-4D97-AF65-F5344CB8AC3E}">
        <p14:creationId xmlns:p14="http://schemas.microsoft.com/office/powerpoint/2010/main" val="112379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15</a:t>
            </a:fld>
            <a:endParaRPr lang="en-US"/>
          </a:p>
        </p:txBody>
      </p:sp>
    </p:spTree>
    <p:extLst>
      <p:ext uri="{BB962C8B-B14F-4D97-AF65-F5344CB8AC3E}">
        <p14:creationId xmlns:p14="http://schemas.microsoft.com/office/powerpoint/2010/main" val="15822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D57D2-74A8-465B-AA78-85758D565266}" type="slidenum">
              <a:rPr lang="en-US" smtClean="0"/>
              <a:pPr/>
              <a:t>23</a:t>
            </a:fld>
            <a:endParaRPr lang="en-US"/>
          </a:p>
        </p:txBody>
      </p:sp>
    </p:spTree>
    <p:extLst>
      <p:ext uri="{BB962C8B-B14F-4D97-AF65-F5344CB8AC3E}">
        <p14:creationId xmlns:p14="http://schemas.microsoft.com/office/powerpoint/2010/main" val="384272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31</a:t>
            </a:fld>
            <a:endParaRPr lang="en-US"/>
          </a:p>
        </p:txBody>
      </p:sp>
    </p:spTree>
    <p:extLst>
      <p:ext uri="{BB962C8B-B14F-4D97-AF65-F5344CB8AC3E}">
        <p14:creationId xmlns:p14="http://schemas.microsoft.com/office/powerpoint/2010/main" val="312883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1988397"/>
            <a:ext cx="10337562" cy="1372024"/>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solidFill>
                  <a:schemeClr val="tx1">
                    <a:tint val="75000"/>
                  </a:schemeClr>
                </a:solidFill>
              </a:defRPr>
            </a:lvl1pPr>
            <a:lvl2pPr marL="530280" indent="0" algn="ctr">
              <a:buNone/>
              <a:defRPr>
                <a:solidFill>
                  <a:schemeClr val="tx1">
                    <a:tint val="75000"/>
                  </a:schemeClr>
                </a:solidFill>
              </a:defRPr>
            </a:lvl2pPr>
            <a:lvl3pPr marL="1060562" indent="0" algn="ctr">
              <a:buNone/>
              <a:defRPr>
                <a:solidFill>
                  <a:schemeClr val="tx1">
                    <a:tint val="75000"/>
                  </a:schemeClr>
                </a:solidFill>
              </a:defRPr>
            </a:lvl3pPr>
            <a:lvl4pPr marL="1590844" indent="0" algn="ctr">
              <a:buNone/>
              <a:defRPr>
                <a:solidFill>
                  <a:schemeClr val="tx1">
                    <a:tint val="75000"/>
                  </a:schemeClr>
                </a:solidFill>
              </a:defRPr>
            </a:lvl4pPr>
            <a:lvl5pPr marL="2121124" indent="0" algn="ctr">
              <a:buNone/>
              <a:defRPr>
                <a:solidFill>
                  <a:schemeClr val="tx1">
                    <a:tint val="75000"/>
                  </a:schemeClr>
                </a:solidFill>
              </a:defRPr>
            </a:lvl5pPr>
            <a:lvl6pPr marL="2651406" indent="0" algn="ctr">
              <a:buNone/>
              <a:defRPr>
                <a:solidFill>
                  <a:schemeClr val="tx1">
                    <a:tint val="75000"/>
                  </a:schemeClr>
                </a:solidFill>
              </a:defRPr>
            </a:lvl6pPr>
            <a:lvl7pPr marL="3181686" indent="0" algn="ctr">
              <a:buNone/>
              <a:defRPr>
                <a:solidFill>
                  <a:schemeClr val="tx1">
                    <a:tint val="75000"/>
                  </a:schemeClr>
                </a:solidFill>
              </a:defRPr>
            </a:lvl7pPr>
            <a:lvl8pPr marL="3711968" indent="0" algn="ctr">
              <a:buNone/>
              <a:defRPr>
                <a:solidFill>
                  <a:schemeClr val="tx1">
                    <a:tint val="75000"/>
                  </a:schemeClr>
                </a:solidFill>
              </a:defRPr>
            </a:lvl8pPr>
            <a:lvl9pPr marL="42422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6979" y="277072"/>
            <a:ext cx="2922219" cy="590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322" y="277072"/>
            <a:ext cx="8563961" cy="590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1988398"/>
            <a:ext cx="10337562" cy="1372023"/>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lvl1pPr>
            <a:lvl2pPr marL="426705" indent="0" algn="ctr">
              <a:buNone/>
              <a:defRPr/>
            </a:lvl2pPr>
            <a:lvl3pPr marL="853410" indent="0" algn="ctr">
              <a:buNone/>
              <a:defRPr/>
            </a:lvl3pPr>
            <a:lvl4pPr marL="1280114" indent="0" algn="ctr">
              <a:buNone/>
              <a:defRPr/>
            </a:lvl4pPr>
            <a:lvl5pPr marL="1706819" indent="0" algn="ctr">
              <a:buNone/>
              <a:defRPr/>
            </a:lvl5pPr>
            <a:lvl6pPr marL="2133524" indent="0" algn="ctr">
              <a:buNone/>
              <a:defRPr/>
            </a:lvl6pPr>
            <a:lvl7pPr marL="2560229" indent="0" algn="ctr">
              <a:buNone/>
              <a:defRPr/>
            </a:lvl7pPr>
            <a:lvl8pPr marL="2986933" indent="0" algn="ctr">
              <a:buNone/>
              <a:defRPr/>
            </a:lvl8pPr>
            <a:lvl9pPr marL="34136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8C72D-FA19-468B-9E54-BF196C900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04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1F5628-0705-454A-AE32-A3C24C888E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9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8"/>
            <a:ext cx="10337562" cy="1271270"/>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1867"/>
            </a:lvl1pPr>
            <a:lvl2pPr marL="426705" indent="0">
              <a:buNone/>
              <a:defRPr sz="1680"/>
            </a:lvl2pPr>
            <a:lvl3pPr marL="853410" indent="0">
              <a:buNone/>
              <a:defRPr sz="1493"/>
            </a:lvl3pPr>
            <a:lvl4pPr marL="1280114" indent="0">
              <a:buNone/>
              <a:defRPr sz="1307"/>
            </a:lvl4pPr>
            <a:lvl5pPr marL="1706819" indent="0">
              <a:buNone/>
              <a:defRPr sz="1307"/>
            </a:lvl5pPr>
            <a:lvl6pPr marL="2133524" indent="0">
              <a:buNone/>
              <a:defRPr sz="1307"/>
            </a:lvl6pPr>
            <a:lvl7pPr marL="2560229" indent="0">
              <a:buNone/>
              <a:defRPr sz="1307"/>
            </a:lvl7pPr>
            <a:lvl8pPr marL="2986933" indent="0">
              <a:buNone/>
              <a:defRPr sz="1307"/>
            </a:lvl8pPr>
            <a:lvl9pPr marL="3413638" indent="0">
              <a:buNone/>
              <a:defRPr sz="130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0B0CD7-E61D-4B03-935E-27D28DC14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65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8FF85-EF60-4E60-BF67-E7F3FD965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25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432772"/>
            <a:ext cx="5373590"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608093" y="2029883"/>
            <a:ext cx="5373590"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432772"/>
            <a:ext cx="5375701"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6178047" y="2029883"/>
            <a:ext cx="5375701"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4C24C2F-04D1-4107-8B49-4A26195F0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3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353124-5F26-432B-B51C-4F31121029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409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719B2E-7F22-4CD1-88D2-589411089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511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54847"/>
            <a:ext cx="4001161" cy="1084580"/>
          </a:xfrm>
        </p:spPr>
        <p:txBody>
          <a:bodyPr anchor="b"/>
          <a:lstStyle>
            <a:lvl1pPr algn="l">
              <a:defRPr sz="1867" b="1"/>
            </a:lvl1pPr>
          </a:lstStyle>
          <a:p>
            <a:r>
              <a:rPr lang="en-US"/>
              <a:t>Click to edit Master title style</a:t>
            </a:r>
          </a:p>
        </p:txBody>
      </p:sp>
      <p:sp>
        <p:nvSpPr>
          <p:cNvPr id="3" name="Content Placeholder 2"/>
          <p:cNvSpPr>
            <a:spLocks noGrp="1"/>
          </p:cNvSpPr>
          <p:nvPr>
            <p:ph idx="1"/>
          </p:nvPr>
        </p:nvSpPr>
        <p:spPr>
          <a:xfrm>
            <a:off x="4754941" y="254848"/>
            <a:ext cx="6798806" cy="5462905"/>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339428"/>
            <a:ext cx="4001161" cy="437832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AFDCDB-1B64-4BD8-83BF-A5AE8AEE88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61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5"/>
          </a:xfrm>
        </p:spPr>
        <p:txBody>
          <a:bodyPr anchor="b"/>
          <a:lstStyle>
            <a:lvl1pPr algn="l">
              <a:defRPr sz="1867" b="1"/>
            </a:lvl1pPr>
          </a:lstStyle>
          <a:p>
            <a:r>
              <a:rPr lang="en-US"/>
              <a:t>Click to edit Master title style</a:t>
            </a:r>
          </a:p>
        </p:txBody>
      </p:sp>
      <p:sp>
        <p:nvSpPr>
          <p:cNvPr id="3" name="Picture Placeholder 2"/>
          <p:cNvSpPr>
            <a:spLocks noGrp="1"/>
          </p:cNvSpPr>
          <p:nvPr>
            <p:ph type="pic" idx="1"/>
          </p:nvPr>
        </p:nvSpPr>
        <p:spPr>
          <a:xfrm>
            <a:off x="2383805" y="571923"/>
            <a:ext cx="7297103" cy="3840480"/>
          </a:xfr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pPr lvl="0"/>
            <a:endParaRPr lang="en-US" noProof="0"/>
          </a:p>
        </p:txBody>
      </p:sp>
      <p:sp>
        <p:nvSpPr>
          <p:cNvPr id="4" name="Text Placeholder 3"/>
          <p:cNvSpPr>
            <a:spLocks noGrp="1"/>
          </p:cNvSpPr>
          <p:nvPr>
            <p:ph type="body" sz="half" idx="2"/>
          </p:nvPr>
        </p:nvSpPr>
        <p:spPr>
          <a:xfrm>
            <a:off x="2383805" y="5009515"/>
            <a:ext cx="7297103" cy="75120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B7BA87F-C945-4931-9912-F66819F5D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23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325D64-21F4-4C86-A5EF-94D5B5502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46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56330"/>
            <a:ext cx="2736414"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56330"/>
            <a:ext cx="8006543"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A754E-7983-423B-A5A2-9F4C40ADF4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165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092" y="256330"/>
            <a:ext cx="10945654" cy="546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D64D91-C886-48E7-A279-F1283557B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8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7"/>
            <a:ext cx="10337562" cy="1271269"/>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2200">
                <a:solidFill>
                  <a:schemeClr val="tx1">
                    <a:tint val="75000"/>
                  </a:schemeClr>
                </a:solidFill>
              </a:defRPr>
            </a:lvl1pPr>
            <a:lvl2pPr marL="530280" indent="0">
              <a:buNone/>
              <a:defRPr sz="2000">
                <a:solidFill>
                  <a:schemeClr val="tx1">
                    <a:tint val="75000"/>
                  </a:schemeClr>
                </a:solidFill>
              </a:defRPr>
            </a:lvl2pPr>
            <a:lvl3pPr marL="1060562" indent="0">
              <a:buNone/>
              <a:defRPr sz="1900">
                <a:solidFill>
                  <a:schemeClr val="tx1">
                    <a:tint val="75000"/>
                  </a:schemeClr>
                </a:solidFill>
              </a:defRPr>
            </a:lvl3pPr>
            <a:lvl4pPr marL="1590844" indent="0">
              <a:buNone/>
              <a:defRPr sz="1600">
                <a:solidFill>
                  <a:schemeClr val="tx1">
                    <a:tint val="75000"/>
                  </a:schemeClr>
                </a:solidFill>
              </a:defRPr>
            </a:lvl4pPr>
            <a:lvl5pPr marL="2121124" indent="0">
              <a:buNone/>
              <a:defRPr sz="1600">
                <a:solidFill>
                  <a:schemeClr val="tx1">
                    <a:tint val="75000"/>
                  </a:schemeClr>
                </a:solidFill>
              </a:defRPr>
            </a:lvl5pPr>
            <a:lvl6pPr marL="2651406" indent="0">
              <a:buNone/>
              <a:defRPr sz="1600">
                <a:solidFill>
                  <a:schemeClr val="tx1">
                    <a:tint val="75000"/>
                  </a:schemeClr>
                </a:solidFill>
              </a:defRPr>
            </a:lvl6pPr>
            <a:lvl7pPr marL="3181686" indent="0">
              <a:buNone/>
              <a:defRPr sz="1600">
                <a:solidFill>
                  <a:schemeClr val="tx1">
                    <a:tint val="75000"/>
                  </a:schemeClr>
                </a:solidFill>
              </a:defRPr>
            </a:lvl7pPr>
            <a:lvl8pPr marL="3711968" indent="0">
              <a:buNone/>
              <a:defRPr sz="1600">
                <a:solidFill>
                  <a:schemeClr val="tx1">
                    <a:tint val="75000"/>
                  </a:schemeClr>
                </a:solidFill>
              </a:defRPr>
            </a:lvl8pPr>
            <a:lvl9pPr marL="42422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321"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108"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6329"/>
            <a:ext cx="10945654"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432773"/>
            <a:ext cx="537359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8092" y="2029883"/>
            <a:ext cx="537359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432773"/>
            <a:ext cx="537570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78046" y="2029883"/>
            <a:ext cx="537570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54848"/>
            <a:ext cx="4001161" cy="10845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54941" y="254848"/>
            <a:ext cx="6798805" cy="5462905"/>
          </a:xfrm>
        </p:spPr>
        <p:txBody>
          <a:bodyPr/>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339428"/>
            <a:ext cx="4001161" cy="4378325"/>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3805" y="571924"/>
            <a:ext cx="7297103" cy="3840480"/>
          </a:xfrm>
        </p:spPr>
        <p:txBody>
          <a:bodyPr/>
          <a:lstStyle>
            <a:lvl1pPr marL="0" indent="0">
              <a:buNone/>
              <a:defRPr sz="3600"/>
            </a:lvl1pPr>
            <a:lvl2pPr marL="530280" indent="0">
              <a:buNone/>
              <a:defRPr sz="3200"/>
            </a:lvl2pPr>
            <a:lvl3pPr marL="1060562" indent="0">
              <a:buNone/>
              <a:defRPr sz="2700"/>
            </a:lvl3pPr>
            <a:lvl4pPr marL="1590844" indent="0">
              <a:buNone/>
              <a:defRPr sz="2200"/>
            </a:lvl4pPr>
            <a:lvl5pPr marL="2121124" indent="0">
              <a:buNone/>
              <a:defRPr sz="2200"/>
            </a:lvl5pPr>
            <a:lvl6pPr marL="2651406" indent="0">
              <a:buNone/>
              <a:defRPr sz="2200"/>
            </a:lvl6pPr>
            <a:lvl7pPr marL="3181686" indent="0">
              <a:buNone/>
              <a:defRPr sz="2200"/>
            </a:lvl7pPr>
            <a:lvl8pPr marL="3711968" indent="0">
              <a:buNone/>
              <a:defRPr sz="2200"/>
            </a:lvl8pPr>
            <a:lvl9pPr marL="4242249" indent="0">
              <a:buNone/>
              <a:defRPr sz="2200"/>
            </a:lvl9pPr>
          </a:lstStyle>
          <a:p>
            <a:endParaRPr lang="en-US"/>
          </a:p>
        </p:txBody>
      </p:sp>
      <p:sp>
        <p:nvSpPr>
          <p:cNvPr id="4" name="Text Placeholder 3"/>
          <p:cNvSpPr>
            <a:spLocks noGrp="1"/>
          </p:cNvSpPr>
          <p:nvPr>
            <p:ph type="body" sz="half" idx="2"/>
          </p:nvPr>
        </p:nvSpPr>
        <p:spPr>
          <a:xfrm>
            <a:off x="2383805" y="5009516"/>
            <a:ext cx="7297103" cy="751204"/>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08/13/2022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56329"/>
            <a:ext cx="10945654" cy="1066800"/>
          </a:xfrm>
          <a:prstGeom prst="rect">
            <a:avLst/>
          </a:prstGeom>
        </p:spPr>
        <p:txBody>
          <a:bodyPr vert="horz" lIns="106056" tIns="53027" rIns="106056" bIns="53027" rtlCol="0" anchor="ctr">
            <a:normAutofit/>
          </a:bodyPr>
          <a:lstStyle/>
          <a:p>
            <a:r>
              <a:rPr lang="en-US"/>
              <a:t>Click to edit Master title style</a:t>
            </a:r>
          </a:p>
        </p:txBody>
      </p:sp>
      <p:sp>
        <p:nvSpPr>
          <p:cNvPr id="3" name="Text Placeholder 2"/>
          <p:cNvSpPr>
            <a:spLocks noGrp="1"/>
          </p:cNvSpPr>
          <p:nvPr>
            <p:ph type="body" idx="1"/>
          </p:nvPr>
        </p:nvSpPr>
        <p:spPr>
          <a:xfrm>
            <a:off x="608092" y="1493522"/>
            <a:ext cx="10945654" cy="4224231"/>
          </a:xfrm>
          <a:prstGeom prst="rect">
            <a:avLst/>
          </a:prstGeom>
        </p:spPr>
        <p:txBody>
          <a:bodyPr vert="horz" lIns="106056" tIns="53027" rIns="106056" bIns="53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5932594"/>
            <a:ext cx="2837762" cy="340784"/>
          </a:xfrm>
          <a:prstGeom prst="rect">
            <a:avLst/>
          </a:prstGeom>
        </p:spPr>
        <p:txBody>
          <a:bodyPr vert="horz" lIns="106056" tIns="53027" rIns="106056" bIns="53027" rtlCol="0" anchor="ctr"/>
          <a:lstStyle>
            <a:lvl1pPr algn="l">
              <a:buFont typeface="Arial" pitchFamily="34" charset="0"/>
              <a:buNone/>
              <a:defRPr sz="4000">
                <a:solidFill>
                  <a:schemeClr val="tx1">
                    <a:tint val="75000"/>
                  </a:schemeClr>
                </a:solidFill>
                <a:latin typeface="Times New Roman" pitchFamily="18" charset="0"/>
                <a:cs typeface="Times New Roman" pitchFamily="18" charset="0"/>
              </a:defRPr>
            </a:lvl1pPr>
          </a:lstStyle>
          <a:p>
            <a:fld id="{B583935D-BDB9-4EAB-860F-906084B7F50B}" type="datetimeFigureOut">
              <a:rPr lang="en-US" smtClean="0"/>
              <a:pPr/>
              <a:t>08/13/2022</a:t>
            </a:fld>
            <a:endParaRPr lang="en-US"/>
          </a:p>
        </p:txBody>
      </p:sp>
      <p:sp>
        <p:nvSpPr>
          <p:cNvPr id="5" name="Footer Placeholder 4"/>
          <p:cNvSpPr>
            <a:spLocks noGrp="1"/>
          </p:cNvSpPr>
          <p:nvPr>
            <p:ph type="ftr" sz="quarter" idx="3"/>
          </p:nvPr>
        </p:nvSpPr>
        <p:spPr>
          <a:xfrm>
            <a:off x="4155295" y="5932594"/>
            <a:ext cx="3851249" cy="340784"/>
          </a:xfrm>
          <a:prstGeom prst="rect">
            <a:avLst/>
          </a:prstGeom>
        </p:spPr>
        <p:txBody>
          <a:bodyPr vert="horz" lIns="106056" tIns="53027" rIns="106056" bIns="53027" rtlCol="0" anchor="ctr"/>
          <a:lstStyle>
            <a:lvl1pPr algn="ctr">
              <a:buFont typeface="Arial" pitchFamily="34" charset="0"/>
              <a:buNone/>
              <a:defRPr sz="40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8715985" y="5932594"/>
            <a:ext cx="2837762" cy="340784"/>
          </a:xfrm>
          <a:prstGeom prst="rect">
            <a:avLst/>
          </a:prstGeom>
        </p:spPr>
        <p:txBody>
          <a:bodyPr vert="horz" lIns="106056" tIns="53027" rIns="106056" bIns="53027" rtlCol="0" anchor="ctr"/>
          <a:lstStyle>
            <a:lvl1pPr algn="r">
              <a:buFont typeface="Arial" pitchFamily="34" charset="0"/>
              <a:buNone/>
              <a:defRPr sz="4000">
                <a:solidFill>
                  <a:schemeClr val="tx1">
                    <a:tint val="75000"/>
                  </a:schemeClr>
                </a:solidFill>
                <a:latin typeface="Times New Roman" pitchFamily="18" charset="0"/>
                <a:cs typeface="Times New Roman" pitchFamily="18" charset="0"/>
              </a:defRPr>
            </a:lvl1pPr>
          </a:lstStyle>
          <a:p>
            <a:fld id="{D0067603-E227-42CF-A38E-7DCAD223C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0562" rtl="0" eaLnBrk="1" latinLnBrk="0" hangingPunct="1">
        <a:spcBef>
          <a:spcPct val="0"/>
        </a:spcBef>
        <a:buFont typeface="Arial" pitchFamily="34" charset="0"/>
        <a:buNone/>
        <a:defRPr sz="4000" kern="1200">
          <a:solidFill>
            <a:schemeClr val="tx1"/>
          </a:solidFill>
          <a:latin typeface="Times New Roman" pitchFamily="18" charset="0"/>
          <a:ea typeface="+mj-ea"/>
          <a:cs typeface="Times New Roman" pitchFamily="18" charset="0"/>
        </a:defRPr>
      </a:lvl1pPr>
    </p:titleStyle>
    <p:body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8092" y="256329"/>
            <a:ext cx="1094565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8092" y="1493521"/>
            <a:ext cx="10945654"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608092"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307">
                <a:latin typeface="Arial" charset="0"/>
              </a:defRPr>
            </a:lvl1pPr>
          </a:lstStyle>
          <a:p>
            <a:pPr defTabSz="853410"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4155295" y="5828877"/>
            <a:ext cx="3851249"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7">
                <a:latin typeface="Arial" charset="0"/>
              </a:defRPr>
            </a:lvl1pPr>
          </a:lstStyle>
          <a:p>
            <a:pPr algn="ctr" defTabSz="853410"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8715984"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7"/>
            </a:lvl1pPr>
          </a:lstStyle>
          <a:p>
            <a:pPr defTabSz="853410" fontAlgn="base">
              <a:spcBef>
                <a:spcPct val="0"/>
              </a:spcBef>
              <a:spcAft>
                <a:spcPct val="0"/>
              </a:spcAft>
            </a:pPr>
            <a:fld id="{20A2757A-FAD0-4C3D-B937-32601DFCACDE}" type="slidenum">
              <a:rPr lang="en-US" smtClean="0">
                <a:solidFill>
                  <a:srgbClr val="000000"/>
                </a:solidFill>
              </a:rPr>
              <a:pPr defTabSz="85341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22085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107">
          <a:solidFill>
            <a:schemeClr val="tx2"/>
          </a:solidFill>
          <a:latin typeface="+mj-lt"/>
          <a:ea typeface="+mj-ea"/>
          <a:cs typeface="+mj-cs"/>
        </a:defRPr>
      </a:lvl1pPr>
      <a:lvl2pPr algn="ctr" rtl="0" eaLnBrk="0" fontAlgn="base" hangingPunct="0">
        <a:spcBef>
          <a:spcPct val="0"/>
        </a:spcBef>
        <a:spcAft>
          <a:spcPct val="0"/>
        </a:spcAft>
        <a:defRPr sz="4107">
          <a:solidFill>
            <a:schemeClr val="tx2"/>
          </a:solidFill>
          <a:latin typeface="Arial" charset="0"/>
        </a:defRPr>
      </a:lvl2pPr>
      <a:lvl3pPr algn="ctr" rtl="0" eaLnBrk="0" fontAlgn="base" hangingPunct="0">
        <a:spcBef>
          <a:spcPct val="0"/>
        </a:spcBef>
        <a:spcAft>
          <a:spcPct val="0"/>
        </a:spcAft>
        <a:defRPr sz="4107">
          <a:solidFill>
            <a:schemeClr val="tx2"/>
          </a:solidFill>
          <a:latin typeface="Arial" charset="0"/>
        </a:defRPr>
      </a:lvl3pPr>
      <a:lvl4pPr algn="ctr" rtl="0" eaLnBrk="0" fontAlgn="base" hangingPunct="0">
        <a:spcBef>
          <a:spcPct val="0"/>
        </a:spcBef>
        <a:spcAft>
          <a:spcPct val="0"/>
        </a:spcAft>
        <a:defRPr sz="4107">
          <a:solidFill>
            <a:schemeClr val="tx2"/>
          </a:solidFill>
          <a:latin typeface="Arial" charset="0"/>
        </a:defRPr>
      </a:lvl4pPr>
      <a:lvl5pPr algn="ctr" rtl="0" eaLnBrk="0" fontAlgn="base" hangingPunct="0">
        <a:spcBef>
          <a:spcPct val="0"/>
        </a:spcBef>
        <a:spcAft>
          <a:spcPct val="0"/>
        </a:spcAft>
        <a:defRPr sz="4107">
          <a:solidFill>
            <a:schemeClr val="tx2"/>
          </a:solidFill>
          <a:latin typeface="Arial" charset="0"/>
        </a:defRPr>
      </a:lvl5pPr>
      <a:lvl6pPr marL="426705" algn="ctr" rtl="0" fontAlgn="base">
        <a:spcBef>
          <a:spcPct val="0"/>
        </a:spcBef>
        <a:spcAft>
          <a:spcPct val="0"/>
        </a:spcAft>
        <a:defRPr sz="4107">
          <a:solidFill>
            <a:schemeClr val="tx2"/>
          </a:solidFill>
          <a:latin typeface="Arial" charset="0"/>
        </a:defRPr>
      </a:lvl6pPr>
      <a:lvl7pPr marL="853410" algn="ctr" rtl="0" fontAlgn="base">
        <a:spcBef>
          <a:spcPct val="0"/>
        </a:spcBef>
        <a:spcAft>
          <a:spcPct val="0"/>
        </a:spcAft>
        <a:defRPr sz="4107">
          <a:solidFill>
            <a:schemeClr val="tx2"/>
          </a:solidFill>
          <a:latin typeface="Arial" charset="0"/>
        </a:defRPr>
      </a:lvl7pPr>
      <a:lvl8pPr marL="1280114" algn="ctr" rtl="0" fontAlgn="base">
        <a:spcBef>
          <a:spcPct val="0"/>
        </a:spcBef>
        <a:spcAft>
          <a:spcPct val="0"/>
        </a:spcAft>
        <a:defRPr sz="4107">
          <a:solidFill>
            <a:schemeClr val="tx2"/>
          </a:solidFill>
          <a:latin typeface="Arial" charset="0"/>
        </a:defRPr>
      </a:lvl8pPr>
      <a:lvl9pPr marL="1706819" algn="ctr" rtl="0" fontAlgn="base">
        <a:spcBef>
          <a:spcPct val="0"/>
        </a:spcBef>
        <a:spcAft>
          <a:spcPct val="0"/>
        </a:spcAft>
        <a:defRPr sz="4107">
          <a:solidFill>
            <a:schemeClr val="tx2"/>
          </a:solidFill>
          <a:latin typeface="Arial" charset="0"/>
        </a:defRPr>
      </a:lvl9pPr>
    </p:titleStyle>
    <p:bodyStyle>
      <a:lvl1pPr marL="320029" indent="-320029" algn="l" rtl="0" eaLnBrk="0" fontAlgn="base" hangingPunct="0">
        <a:spcBef>
          <a:spcPct val="20000"/>
        </a:spcBef>
        <a:spcAft>
          <a:spcPct val="0"/>
        </a:spcAft>
        <a:buChar char="•"/>
        <a:defRPr sz="2987">
          <a:solidFill>
            <a:schemeClr val="tx1"/>
          </a:solidFill>
          <a:latin typeface="+mn-lt"/>
          <a:ea typeface="+mn-ea"/>
          <a:cs typeface="+mn-cs"/>
        </a:defRPr>
      </a:lvl1pPr>
      <a:lvl2pPr marL="693395" indent="-266690" algn="l" rtl="0" eaLnBrk="0" fontAlgn="base" hangingPunct="0">
        <a:spcBef>
          <a:spcPct val="20000"/>
        </a:spcBef>
        <a:spcAft>
          <a:spcPct val="0"/>
        </a:spcAft>
        <a:buChar char="–"/>
        <a:defRPr sz="2613">
          <a:solidFill>
            <a:schemeClr val="tx1"/>
          </a:solidFill>
          <a:latin typeface="+mn-lt"/>
        </a:defRPr>
      </a:lvl2pPr>
      <a:lvl3pPr marL="1066762" indent="-213352" algn="l" rtl="0" eaLnBrk="0" fontAlgn="base" hangingPunct="0">
        <a:spcBef>
          <a:spcPct val="20000"/>
        </a:spcBef>
        <a:spcAft>
          <a:spcPct val="0"/>
        </a:spcAft>
        <a:buChar char="•"/>
        <a:defRPr sz="2240">
          <a:solidFill>
            <a:schemeClr val="tx1"/>
          </a:solidFill>
          <a:latin typeface="+mn-lt"/>
        </a:defRPr>
      </a:lvl3pPr>
      <a:lvl4pPr marL="1493467" indent="-213352" algn="l" rtl="0" eaLnBrk="0" fontAlgn="base" hangingPunct="0">
        <a:spcBef>
          <a:spcPct val="20000"/>
        </a:spcBef>
        <a:spcAft>
          <a:spcPct val="0"/>
        </a:spcAft>
        <a:buChar char="–"/>
        <a:defRPr sz="1867">
          <a:solidFill>
            <a:schemeClr val="tx1"/>
          </a:solidFill>
          <a:latin typeface="+mn-lt"/>
        </a:defRPr>
      </a:lvl4pPr>
      <a:lvl5pPr marL="1920171" indent="-213352" algn="l" rtl="0" eaLnBrk="0" fontAlgn="base" hangingPunct="0">
        <a:spcBef>
          <a:spcPct val="20000"/>
        </a:spcBef>
        <a:spcAft>
          <a:spcPct val="0"/>
        </a:spcAft>
        <a:buChar char="»"/>
        <a:defRPr sz="1867">
          <a:solidFill>
            <a:schemeClr val="tx1"/>
          </a:solidFill>
          <a:latin typeface="+mn-lt"/>
        </a:defRPr>
      </a:lvl5pPr>
      <a:lvl6pPr marL="2346876" indent="-213352" algn="l" rtl="0" fontAlgn="base">
        <a:spcBef>
          <a:spcPct val="20000"/>
        </a:spcBef>
        <a:spcAft>
          <a:spcPct val="0"/>
        </a:spcAft>
        <a:buChar char="»"/>
        <a:defRPr sz="1867">
          <a:solidFill>
            <a:schemeClr val="tx1"/>
          </a:solidFill>
          <a:latin typeface="+mn-lt"/>
        </a:defRPr>
      </a:lvl6pPr>
      <a:lvl7pPr marL="2773581" indent="-213352" algn="l" rtl="0" fontAlgn="base">
        <a:spcBef>
          <a:spcPct val="20000"/>
        </a:spcBef>
        <a:spcAft>
          <a:spcPct val="0"/>
        </a:spcAft>
        <a:buChar char="»"/>
        <a:defRPr sz="1867">
          <a:solidFill>
            <a:schemeClr val="tx1"/>
          </a:solidFill>
          <a:latin typeface="+mn-lt"/>
        </a:defRPr>
      </a:lvl7pPr>
      <a:lvl8pPr marL="3200286" indent="-213352" algn="l" rtl="0" fontAlgn="base">
        <a:spcBef>
          <a:spcPct val="20000"/>
        </a:spcBef>
        <a:spcAft>
          <a:spcPct val="0"/>
        </a:spcAft>
        <a:buChar char="»"/>
        <a:defRPr sz="1867">
          <a:solidFill>
            <a:schemeClr val="tx1"/>
          </a:solidFill>
          <a:latin typeface="+mn-lt"/>
        </a:defRPr>
      </a:lvl8pPr>
      <a:lvl9pPr marL="3626990" indent="-213352" algn="l" rtl="0" fontAlgn="base">
        <a:spcBef>
          <a:spcPct val="20000"/>
        </a:spcBef>
        <a:spcAft>
          <a:spcPct val="0"/>
        </a:spcAft>
        <a:buChar char="»"/>
        <a:defRPr sz="1867">
          <a:solidFill>
            <a:schemeClr val="tx1"/>
          </a:solidFill>
          <a:latin typeface="+mn-lt"/>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5.w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oleObject" Target="../embeddings/oleObject1.bin"/><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36" Type="http://schemas.openxmlformats.org/officeDocument/2006/relationships/image" Target="../media/image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2.jpg"/><Relationship Id="rId35"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6.gif"/><Relationship Id="rId7" Type="http://schemas.openxmlformats.org/officeDocument/2006/relationships/slide" Target="slide27.xml"/><Relationship Id="rId12" Type="http://schemas.openxmlformats.org/officeDocument/2006/relationships/image" Target="../media/image27.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0.xml"/><Relationship Id="rId5" Type="http://schemas.openxmlformats.org/officeDocument/2006/relationships/slide" Target="slide23.xml"/><Relationship Id="rId10" Type="http://schemas.openxmlformats.org/officeDocument/2006/relationships/slide" Target="slide28.xml"/><Relationship Id="rId4" Type="http://schemas.openxmlformats.org/officeDocument/2006/relationships/slide" Target="slide25.xml"/><Relationship Id="rId9" Type="http://schemas.openxmlformats.org/officeDocument/2006/relationships/slide" Target="slide29.xml"/></Relationships>
</file>

<file path=ppt/slides/_rels/slide2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audio" Target="../media/audio3.wav"/><Relationship Id="rId7" Type="http://schemas.openxmlformats.org/officeDocument/2006/relationships/image" Target="../media/image3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gif"/><Relationship Id="rId11" Type="http://schemas.openxmlformats.org/officeDocument/2006/relationships/image" Target="../media/image34.gif"/><Relationship Id="rId5" Type="http://schemas.openxmlformats.org/officeDocument/2006/relationships/image" Target="../media/image29.gif"/><Relationship Id="rId10" Type="http://schemas.openxmlformats.org/officeDocument/2006/relationships/slide" Target="slide22.xml"/><Relationship Id="rId4" Type="http://schemas.openxmlformats.org/officeDocument/2006/relationships/image" Target="../media/image28.jpeg"/><Relationship Id="rId9" Type="http://schemas.openxmlformats.org/officeDocument/2006/relationships/image" Target="../media/image33.gif"/></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slide" Target="slide22.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slide" Target="slide4.xml"/><Relationship Id="rId4" Type="http://schemas.openxmlformats.org/officeDocument/2006/relationships/slide" Target="slide2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4.png"/><Relationship Id="rId5" Type="http://schemas.openxmlformats.org/officeDocument/2006/relationships/slide" Target="slide4.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4F0A-F412-C496-BD89-8F4FB5CC8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16EF59-66FA-CD1D-D2C4-49647F28524A}"/>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34BF0EF3-0457-09BD-1F4D-CC9F74884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7028597"/>
          </a:xfrm>
          <a:prstGeom prst="rect">
            <a:avLst/>
          </a:prstGeom>
        </p:spPr>
      </p:pic>
      <p:sp>
        <p:nvSpPr>
          <p:cNvPr id="5" name="Rectangle 4">
            <a:extLst>
              <a:ext uri="{FF2B5EF4-FFF2-40B4-BE49-F238E27FC236}">
                <a16:creationId xmlns:a16="http://schemas.microsoft.com/office/drawing/2014/main" id="{CD3E7BC9-7E0B-0AC8-7CA2-D72D4910C1BA}"/>
              </a:ext>
            </a:extLst>
          </p:cNvPr>
          <p:cNvSpPr/>
          <p:nvPr/>
        </p:nvSpPr>
        <p:spPr>
          <a:xfrm>
            <a:off x="5985912" y="5569545"/>
            <a:ext cx="439639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TIN HỌC LỚP 6</a:t>
            </a:r>
          </a:p>
        </p:txBody>
      </p:sp>
    </p:spTree>
    <p:extLst>
      <p:ext uri="{BB962C8B-B14F-4D97-AF65-F5344CB8AC3E}">
        <p14:creationId xmlns:p14="http://schemas.microsoft.com/office/powerpoint/2010/main" val="372589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dirty="0" err="1">
                <a:solidFill>
                  <a:srgbClr val="FF0000"/>
                </a:solidFill>
              </a:rPr>
              <a:t>Mở</a:t>
            </a:r>
            <a:r>
              <a:rPr lang="en-US" b="1" dirty="0">
                <a:solidFill>
                  <a:srgbClr val="FF0000"/>
                </a:solidFill>
              </a:rPr>
              <a:t> </a:t>
            </a:r>
            <a:r>
              <a:rPr lang="en-US" b="1" dirty="0" err="1">
                <a:solidFill>
                  <a:srgbClr val="FF0000"/>
                </a:solidFill>
              </a:rPr>
              <a:t>đầu</a:t>
            </a:r>
            <a:r>
              <a:rPr lang="en-US" b="1" dirty="0">
                <a:solidFill>
                  <a:srgbClr val="FF0000"/>
                </a:solidFill>
              </a:rPr>
              <a:t>: </a:t>
            </a:r>
            <a:r>
              <a:rPr lang="en-US" dirty="0" err="1">
                <a:solidFill>
                  <a:srgbClr val="FF0000"/>
                </a:solidFill>
              </a:rPr>
              <a:t>Tìm</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sửa</a:t>
            </a:r>
            <a:r>
              <a:rPr lang="en-US" dirty="0">
                <a:solidFill>
                  <a:srgbClr val="FF0000"/>
                </a:solidFill>
              </a:rPr>
              <a:t> </a:t>
            </a:r>
            <a:r>
              <a:rPr lang="en-US" dirty="0" err="1">
                <a:solidFill>
                  <a:srgbClr val="FF0000"/>
                </a:solidFill>
              </a:rPr>
              <a:t>lại</a:t>
            </a:r>
            <a:r>
              <a:rPr lang="en-US" dirty="0">
                <a:solidFill>
                  <a:srgbClr val="FF0000"/>
                </a:solidFill>
              </a:rPr>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ông</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bằng</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bà</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đoạn</a:t>
            </a:r>
            <a:r>
              <a:rPr lang="en-US" dirty="0">
                <a:solidFill>
                  <a:srgbClr val="FF0000"/>
                </a:solidFill>
              </a:rPr>
              <a:t> </a:t>
            </a:r>
            <a:r>
              <a:rPr lang="en-US" dirty="0" err="1">
                <a:solidFill>
                  <a:srgbClr val="FF0000"/>
                </a:solidFill>
              </a:rPr>
              <a:t>thơ</a:t>
            </a:r>
            <a:br>
              <a:rPr lang="en-US" dirty="0">
                <a:solidFill>
                  <a:srgbClr val="FF0000"/>
                </a:solidFill>
              </a:rPr>
            </a:br>
            <a:endParaRPr lang="en-US" dirty="0">
              <a:solidFill>
                <a:srgbClr val="FF0000"/>
              </a:solidFill>
            </a:endParaRPr>
          </a:p>
        </p:txBody>
      </p:sp>
      <p:pic>
        <p:nvPicPr>
          <p:cNvPr id="10" name="Picture 9">
            <a:extLst>
              <a:ext uri="{FF2B5EF4-FFF2-40B4-BE49-F238E27FC236}">
                <a16:creationId xmlns:a16="http://schemas.microsoft.com/office/drawing/2014/main" id="{924B5CEB-7AC0-4B50-A355-4A39BB629FB9}"/>
              </a:ext>
            </a:extLst>
          </p:cNvPr>
          <p:cNvPicPr>
            <a:picLocks noChangeAspect="1"/>
          </p:cNvPicPr>
          <p:nvPr/>
        </p:nvPicPr>
        <p:blipFill>
          <a:blip r:embed="rId2"/>
          <a:stretch>
            <a:fillRect/>
          </a:stretch>
        </p:blipFill>
        <p:spPr>
          <a:xfrm>
            <a:off x="2042319" y="1676400"/>
            <a:ext cx="5867400"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8FCB503-BC2C-44F1-AC2B-4DF623E1890C}"/>
              </a:ext>
            </a:extLst>
          </p:cNvPr>
          <p:cNvSpPr>
            <a:spLocks noGrp="1"/>
          </p:cNvSpPr>
          <p:nvPr>
            <p:ph type="title"/>
          </p:nvPr>
        </p:nvSpPr>
        <p:spPr>
          <a:xfrm>
            <a:off x="365919" y="685800"/>
            <a:ext cx="10945654" cy="1066800"/>
          </a:xfrm>
        </p:spPr>
        <p:txBody>
          <a:bodyPr>
            <a:normAutofit fontScale="90000"/>
          </a:bodyPr>
          <a:lstStyle/>
          <a:p>
            <a:r>
              <a:rPr lang="en-US" dirty="0"/>
              <a:t>-</a:t>
            </a:r>
            <a:r>
              <a:rPr lang="en-US" dirty="0" err="1"/>
              <a:t>Nếu</a:t>
            </a:r>
            <a:r>
              <a:rPr lang="en-US" dirty="0"/>
              <a:t> </a:t>
            </a:r>
            <a:r>
              <a:rPr lang="en-US" dirty="0" err="1"/>
              <a:t>văn</a:t>
            </a:r>
            <a:r>
              <a:rPr lang="en-US" dirty="0"/>
              <a:t> </a:t>
            </a:r>
            <a:r>
              <a:rPr lang="en-US" dirty="0" err="1"/>
              <a:t>bản</a:t>
            </a:r>
            <a:r>
              <a:rPr lang="en-US" dirty="0"/>
              <a:t> </a:t>
            </a:r>
            <a:r>
              <a:rPr lang="en-US" dirty="0" err="1"/>
              <a:t>dài</a:t>
            </a:r>
            <a:r>
              <a:rPr lang="en-US" dirty="0"/>
              <a:t> </a:t>
            </a:r>
            <a:r>
              <a:rPr lang="en-US" dirty="0" err="1"/>
              <a:t>thì</a:t>
            </a:r>
            <a:r>
              <a:rPr lang="en-US" dirty="0"/>
              <a:t> </a:t>
            </a:r>
            <a:r>
              <a:rPr lang="en-US" dirty="0" err="1"/>
              <a:t>mất</a:t>
            </a:r>
            <a:r>
              <a:rPr lang="en-US" dirty="0"/>
              <a:t> </a:t>
            </a:r>
            <a:r>
              <a:rPr lang="en-US" dirty="0" err="1"/>
              <a:t>nhiều</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tìm</a:t>
            </a:r>
            <a:r>
              <a:rPr lang="en-US" dirty="0"/>
              <a:t> </a:t>
            </a:r>
            <a:r>
              <a:rPr lang="en-US" dirty="0" err="1"/>
              <a:t>và</a:t>
            </a:r>
            <a:r>
              <a:rPr lang="en-US" dirty="0"/>
              <a:t> </a:t>
            </a:r>
            <a:r>
              <a:rPr lang="en-US" dirty="0" err="1"/>
              <a:t>thay</a:t>
            </a:r>
            <a:r>
              <a:rPr lang="en-US" dirty="0"/>
              <a:t> </a:t>
            </a:r>
            <a:r>
              <a:rPr lang="en-US" dirty="0" err="1"/>
              <a:t>thế</a:t>
            </a:r>
            <a:endParaRPr lang="en-US" dirty="0"/>
          </a:p>
        </p:txBody>
      </p:sp>
      <p:sp>
        <p:nvSpPr>
          <p:cNvPr id="16" name="TextBox 15">
            <a:extLst>
              <a:ext uri="{FF2B5EF4-FFF2-40B4-BE49-F238E27FC236}">
                <a16:creationId xmlns:a16="http://schemas.microsoft.com/office/drawing/2014/main" id="{3DD59735-050F-4CB3-AECE-5540F2FEEBB0}"/>
              </a:ext>
            </a:extLst>
          </p:cNvPr>
          <p:cNvSpPr txBox="1"/>
          <p:nvPr/>
        </p:nvSpPr>
        <p:spPr>
          <a:xfrm>
            <a:off x="1051719" y="2514600"/>
            <a:ext cx="10363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ta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ình nền Powerpoint đơn giản, đẹp (45)"/>
          <p:cNvPicPr>
            <a:picLocks noChangeAspect="1" noChangeArrowheads="1"/>
          </p:cNvPicPr>
          <p:nvPr/>
        </p:nvPicPr>
        <p:blipFill>
          <a:blip r:embed="rId2"/>
          <a:srcRect/>
          <a:stretch>
            <a:fillRect/>
          </a:stretch>
        </p:blipFill>
        <p:spPr bwMode="auto">
          <a:xfrm>
            <a:off x="0" y="0"/>
            <a:ext cx="12161838" cy="6400800"/>
          </a:xfrm>
          <a:prstGeom prst="rect">
            <a:avLst/>
          </a:prstGeom>
          <a:noFill/>
        </p:spPr>
      </p:pic>
      <p:sp>
        <p:nvSpPr>
          <p:cNvPr id="3" name="Subtitle 2"/>
          <p:cNvSpPr>
            <a:spLocks noGrp="1"/>
          </p:cNvSpPr>
          <p:nvPr>
            <p:ph type="subTitle" idx="1"/>
          </p:nvPr>
        </p:nvSpPr>
        <p:spPr>
          <a:xfrm>
            <a:off x="2270919" y="990600"/>
            <a:ext cx="9448800" cy="3505200"/>
          </a:xfrm>
        </p:spPr>
        <p:txBody>
          <a:bodyPr>
            <a:normAutofit/>
          </a:bodyPr>
          <a:lstStyle/>
          <a:p>
            <a:r>
              <a:rPr lang="en-US" b="1" dirty="0">
                <a:solidFill>
                  <a:schemeClr val="tx1"/>
                </a:solidFill>
              </a:rPr>
              <a:t>CHỦ ĐỀ E: ỨNG DỤNG TIN HỌC</a:t>
            </a:r>
            <a:endParaRPr lang="en-US" dirty="0">
              <a:solidFill>
                <a:schemeClr val="tx1"/>
              </a:solidFill>
            </a:endParaRPr>
          </a:p>
          <a:p>
            <a:r>
              <a:rPr lang="en-US" b="1" dirty="0">
                <a:solidFill>
                  <a:schemeClr val="tx1"/>
                </a:solidFill>
              </a:rPr>
              <a:t>SOẠN THẢO VĂN BẢN VÀ SƠ ĐỒ TƯ DUY</a:t>
            </a:r>
            <a:endParaRPr lang="en-US" dirty="0">
              <a:solidFill>
                <a:schemeClr val="tx1"/>
              </a:solidFill>
            </a:endParaRPr>
          </a:p>
          <a:p>
            <a:endParaRPr lang="en-US" b="1" dirty="0">
              <a:solidFill>
                <a:schemeClr val="tx1"/>
              </a:solidFill>
            </a:endParaRPr>
          </a:p>
          <a:p>
            <a:r>
              <a:rPr lang="en-US" b="1" dirty="0">
                <a:solidFill>
                  <a:schemeClr val="tx1"/>
                </a:solidFill>
              </a:rPr>
              <a:t>BÀI 1: TÌM KIẾM VÀ THAY THẾ </a:t>
            </a:r>
          </a:p>
          <a:p>
            <a:r>
              <a:rPr lang="en-US" b="1" dirty="0">
                <a:solidFill>
                  <a:schemeClr val="tx1"/>
                </a:solidFill>
              </a:rPr>
              <a:t>TRONG SOẠN THẢO VĂN BẢN</a:t>
            </a:r>
            <a:endParaRPr lang="en-US" dirty="0">
              <a:solidFill>
                <a:schemeClr val="tx1"/>
              </a:solidFill>
            </a:endParaRPr>
          </a:p>
          <a:p>
            <a:endParaRPr lang="en-US" dirty="0">
              <a:solidFill>
                <a:schemeClr val="tx1"/>
              </a:solidFill>
            </a:endParaRPr>
          </a:p>
        </p:txBody>
      </p:sp>
      <p:pic>
        <p:nvPicPr>
          <p:cNvPr id="1030" name="Picture 6"/>
          <p:cNvPicPr>
            <a:picLocks noChangeAspect="1" noChangeArrowheads="1"/>
          </p:cNvPicPr>
          <p:nvPr/>
        </p:nvPicPr>
        <p:blipFill>
          <a:blip r:embed="rId3"/>
          <a:srcRect/>
          <a:stretch>
            <a:fillRect/>
          </a:stretch>
        </p:blipFill>
        <p:spPr bwMode="auto">
          <a:xfrm>
            <a:off x="9461500" y="4273550"/>
            <a:ext cx="2700338" cy="21272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66319" y="1119426"/>
            <a:ext cx="8793673" cy="861774"/>
          </a:xfrm>
          <a:prstGeom prst="rect">
            <a:avLst/>
          </a:prstGeom>
          <a:noFill/>
        </p:spPr>
        <p:txBody>
          <a:bodyPr wrap="square" lIns="91440" tIns="45720" rIns="91440" bIns="45720">
            <a:spAutoFit/>
          </a:bodyPr>
          <a:lstStyle/>
          <a:p>
            <a:pPr algn="ctr"/>
            <a:r>
              <a:rPr lang="en-US" sz="5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5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5014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a:xfrm>
            <a:off x="5090319" y="254848"/>
            <a:ext cx="6463427" cy="5462905"/>
          </a:xfrm>
        </p:spPr>
        <p:txBody>
          <a:bodyPr>
            <a:normAutofit/>
          </a:bodyPr>
          <a:lstStyle/>
          <a:p>
            <a:r>
              <a:rPr lang="en-US" sz="2800" b="1" dirty="0"/>
              <a:t>* Giao </a:t>
            </a:r>
            <a:r>
              <a:rPr lang="en-US" sz="2800" b="1" dirty="0" err="1"/>
              <a:t>nhiệm</a:t>
            </a:r>
            <a:r>
              <a:rPr lang="en-US" sz="2800" b="1" dirty="0"/>
              <a:t> </a:t>
            </a:r>
            <a:r>
              <a:rPr lang="en-US" sz="2800" b="1" dirty="0" err="1"/>
              <a:t>vụ</a:t>
            </a:r>
            <a:r>
              <a:rPr lang="en-US" sz="2800" b="1" dirty="0"/>
              <a:t> </a:t>
            </a:r>
            <a:r>
              <a:rPr lang="en-US" sz="2800" b="1" dirty="0" err="1"/>
              <a:t>học</a:t>
            </a:r>
            <a:r>
              <a:rPr lang="en-US" sz="2800" b="1" dirty="0"/>
              <a:t> </a:t>
            </a:r>
            <a:r>
              <a:rPr lang="en-US" sz="2800" b="1" dirty="0" err="1"/>
              <a:t>tập</a:t>
            </a:r>
            <a:r>
              <a:rPr lang="en-US" sz="2800" b="1" dirty="0"/>
              <a:t>:</a:t>
            </a:r>
          </a:p>
          <a:p>
            <a:pPr marL="58738" indent="449263"/>
            <a:r>
              <a:rPr lang="en-US" sz="2800" dirty="0"/>
              <a:t> </a:t>
            </a:r>
            <a:r>
              <a:rPr lang="en-US" sz="2800" dirty="0" err="1"/>
              <a:t>Nghiên</a:t>
            </a:r>
            <a:r>
              <a:rPr lang="en-US" sz="2800" dirty="0"/>
              <a:t> </a:t>
            </a:r>
            <a:r>
              <a:rPr lang="en-US" sz="2800" dirty="0" err="1"/>
              <a:t>cứu</a:t>
            </a:r>
            <a:r>
              <a:rPr lang="en-US" sz="2800" dirty="0"/>
              <a:t> </a:t>
            </a:r>
            <a:r>
              <a:rPr lang="en-US" sz="2800" dirty="0" err="1"/>
              <a:t>phần</a:t>
            </a:r>
            <a:r>
              <a:rPr lang="en-US" sz="2800" dirty="0"/>
              <a:t> 1 (SGK </a:t>
            </a:r>
            <a:r>
              <a:rPr lang="en-US" sz="2800" dirty="0" err="1"/>
              <a:t>trang</a:t>
            </a:r>
            <a:r>
              <a:rPr lang="en-US" sz="2800" dirty="0"/>
              <a:t> 57)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a:t>
            </a:r>
            <a:r>
              <a:rPr lang="en-US" sz="2800" dirty="0" err="1"/>
              <a:t>sau</a:t>
            </a:r>
            <a:r>
              <a:rPr lang="en-US" sz="2800" dirty="0"/>
              <a:t>: “</a:t>
            </a:r>
            <a:r>
              <a:rPr lang="en-US" sz="2800" dirty="0" err="1"/>
              <a:t>Công</a:t>
            </a:r>
            <a:r>
              <a:rPr lang="en-US" sz="2800" dirty="0"/>
              <a:t> </a:t>
            </a:r>
            <a:r>
              <a:rPr lang="en-US" sz="2800" dirty="0" err="1"/>
              <a:t>cụ</a:t>
            </a:r>
            <a:r>
              <a:rPr lang="en-US" sz="2800" dirty="0"/>
              <a:t> </a:t>
            </a:r>
            <a:r>
              <a:rPr lang="en-US" sz="2800" dirty="0" err="1"/>
              <a:t>Tìm</a:t>
            </a:r>
            <a:r>
              <a:rPr lang="en-US" sz="2800" dirty="0"/>
              <a:t> </a:t>
            </a:r>
            <a:r>
              <a:rPr lang="en-US" sz="2800" dirty="0" err="1"/>
              <a:t>kiếm</a:t>
            </a:r>
            <a:r>
              <a:rPr lang="en-US" sz="2800" dirty="0"/>
              <a:t> </a:t>
            </a:r>
            <a:r>
              <a:rPr lang="en-US" sz="2800" dirty="0" err="1"/>
              <a:t>và</a:t>
            </a:r>
            <a:r>
              <a:rPr lang="en-US" sz="2800" dirty="0"/>
              <a:t> </a:t>
            </a:r>
            <a:r>
              <a:rPr lang="en-US" sz="2800" dirty="0" err="1"/>
              <a:t>Thay</a:t>
            </a:r>
            <a:r>
              <a:rPr lang="en-US" sz="2800" dirty="0"/>
              <a:t> </a:t>
            </a:r>
            <a:r>
              <a:rPr lang="en-US" sz="2800" dirty="0" err="1"/>
              <a:t>thế</a:t>
            </a:r>
            <a:r>
              <a:rPr lang="en-US" sz="2800" dirty="0"/>
              <a:t> </a:t>
            </a:r>
            <a:r>
              <a:rPr lang="en-US" sz="2800" dirty="0" err="1"/>
              <a:t>giúp</a:t>
            </a:r>
            <a:r>
              <a:rPr lang="en-US" sz="2800" dirty="0"/>
              <a:t> </a:t>
            </a:r>
            <a:r>
              <a:rPr lang="en-US" sz="2800" dirty="0" err="1"/>
              <a:t>chúng</a:t>
            </a:r>
            <a:r>
              <a:rPr lang="en-US" sz="2800" dirty="0"/>
              <a:t> ta </a:t>
            </a:r>
            <a:r>
              <a:rPr lang="en-US" sz="2800" dirty="0" err="1"/>
              <a:t>làm</a:t>
            </a:r>
            <a:r>
              <a:rPr lang="en-US" sz="2800" dirty="0"/>
              <a:t> </a:t>
            </a:r>
            <a:r>
              <a:rPr lang="en-US" sz="2800" dirty="0" err="1"/>
              <a:t>gì</a:t>
            </a:r>
            <a:r>
              <a:rPr lang="en-US" sz="2800" dirty="0"/>
              <a:t> </a:t>
            </a:r>
            <a:r>
              <a:rPr lang="en-US" sz="2800" dirty="0" err="1"/>
              <a:t>khi</a:t>
            </a:r>
            <a:r>
              <a:rPr lang="en-US" sz="2800" dirty="0"/>
              <a:t> </a:t>
            </a:r>
            <a:r>
              <a:rPr lang="en-US" sz="2800" dirty="0" err="1"/>
              <a:t>soạn</a:t>
            </a:r>
            <a:r>
              <a:rPr lang="en-US" sz="2800" dirty="0"/>
              <a:t> </a:t>
            </a:r>
            <a:r>
              <a:rPr lang="en-US" sz="2800" dirty="0" err="1"/>
              <a:t>thảo</a:t>
            </a:r>
            <a:r>
              <a:rPr lang="en-US" sz="2800" dirty="0"/>
              <a:t> </a:t>
            </a:r>
            <a:r>
              <a:rPr lang="en-US" sz="2800" dirty="0" err="1"/>
              <a:t>văn</a:t>
            </a:r>
            <a:r>
              <a:rPr lang="en-US" sz="2800" dirty="0"/>
              <a:t> </a:t>
            </a:r>
            <a:r>
              <a:rPr lang="en-US" sz="2800" dirty="0" err="1"/>
              <a:t>bản</a:t>
            </a:r>
            <a:r>
              <a:rPr lang="en-US" sz="2800" dirty="0"/>
              <a:t>?”</a:t>
            </a:r>
          </a:p>
          <a:p>
            <a:pPr marL="58738" indent="0">
              <a:buFont typeface="Arial" pitchFamily="34" charset="0"/>
              <a:buChar char="•"/>
            </a:pPr>
            <a:r>
              <a:rPr lang="en-US" sz="2800" dirty="0"/>
              <a:t> </a:t>
            </a:r>
            <a:r>
              <a:rPr lang="en-US" sz="2800" b="1" dirty="0" err="1"/>
              <a:t>Hình</a:t>
            </a:r>
            <a:r>
              <a:rPr lang="en-US" sz="2800" b="1" dirty="0"/>
              <a:t> </a:t>
            </a:r>
            <a:r>
              <a:rPr lang="en-US" sz="2800" b="1" dirty="0" err="1"/>
              <a:t>thức</a:t>
            </a:r>
            <a:r>
              <a:rPr lang="en-US" sz="2800" b="1" dirty="0"/>
              <a:t>: </a:t>
            </a:r>
            <a:r>
              <a:rPr lang="en-US" sz="2800" i="1" dirty="0" err="1"/>
              <a:t>Làm</a:t>
            </a:r>
            <a:r>
              <a:rPr lang="en-US" sz="2800" i="1" dirty="0"/>
              <a:t> </a:t>
            </a:r>
            <a:r>
              <a:rPr lang="en-US" sz="2800" i="1" dirty="0" err="1"/>
              <a:t>việc</a:t>
            </a:r>
            <a:r>
              <a:rPr lang="en-US" sz="2800" i="1" dirty="0"/>
              <a:t> </a:t>
            </a:r>
            <a:r>
              <a:rPr lang="en-US" sz="2800" i="1" dirty="0" err="1"/>
              <a:t>cá</a:t>
            </a:r>
            <a:r>
              <a:rPr lang="en-US" sz="2800" i="1" dirty="0"/>
              <a:t> </a:t>
            </a:r>
            <a:r>
              <a:rPr lang="en-US" sz="2800" i="1" dirty="0" err="1"/>
              <a:t>nhân</a:t>
            </a:r>
            <a:endParaRPr lang="en-US" sz="2800" i="1" dirty="0"/>
          </a:p>
          <a:p>
            <a:pPr marL="58738" indent="0">
              <a:buFont typeface="Arial" pitchFamily="34" charset="0"/>
              <a:buChar char="•"/>
            </a:pPr>
            <a:r>
              <a:rPr lang="en-US" sz="2800" b="1" dirty="0"/>
              <a:t> </a:t>
            </a:r>
            <a:r>
              <a:rPr lang="en-US" sz="2800" b="1" dirty="0" err="1"/>
              <a:t>Thời</a:t>
            </a:r>
            <a:r>
              <a:rPr lang="en-US" sz="2800" b="1" dirty="0"/>
              <a:t> </a:t>
            </a:r>
            <a:r>
              <a:rPr lang="en-US" sz="2800" b="1" dirty="0" err="1"/>
              <a:t>gian</a:t>
            </a:r>
            <a:r>
              <a:rPr lang="en-US" sz="2800" b="1" dirty="0"/>
              <a:t>: </a:t>
            </a:r>
            <a:r>
              <a:rPr lang="en-US" sz="2800" b="1" i="1" dirty="0"/>
              <a:t>5</a:t>
            </a:r>
            <a:r>
              <a:rPr lang="en-US" sz="2800" i="1" dirty="0"/>
              <a:t> </a:t>
            </a:r>
            <a:r>
              <a:rPr lang="en-US" sz="2800" i="1" dirty="0" err="1"/>
              <a:t>phút</a:t>
            </a:r>
            <a:endParaRPr lang="en-US" sz="2800" i="1" dirty="0"/>
          </a:p>
          <a:p>
            <a:pPr marL="58738" indent="0"/>
            <a:endParaRPr lang="en-US" sz="2800" dirty="0"/>
          </a:p>
          <a:p>
            <a:pPr marL="58738" indent="449263"/>
            <a:endParaRPr lang="en-US" sz="2800" dirty="0"/>
          </a:p>
          <a:p>
            <a:pPr marL="58738" indent="449263"/>
            <a:endParaRPr lang="en-US" sz="2800" dirty="0"/>
          </a:p>
          <a:p>
            <a:endParaRPr lang="en-US" sz="2800" dirty="0"/>
          </a:p>
        </p:txBody>
      </p:sp>
      <p:sp>
        <p:nvSpPr>
          <p:cNvPr id="10" name="Text Placeholder 9"/>
          <p:cNvSpPr>
            <a:spLocks noGrp="1"/>
          </p:cNvSpPr>
          <p:nvPr>
            <p:ph type="body" sz="half" idx="2"/>
          </p:nvPr>
        </p:nvSpPr>
        <p:spPr>
          <a:xfrm>
            <a:off x="213520" y="990600"/>
            <a:ext cx="4395736" cy="4727153"/>
          </a:xfrm>
        </p:spPr>
        <p:txBody>
          <a:bodyPr>
            <a:normAutofit/>
          </a:bodyPr>
          <a:lstStyle/>
          <a:p>
            <a:r>
              <a:rPr lang="en-US" sz="2400" b="1"/>
              <a:t>1. Công cụ Tìm kiếm, Thay thế:</a:t>
            </a:r>
            <a:endParaRPr lang="en-US" sz="2400"/>
          </a:p>
          <a:p>
            <a:endParaRPr lang="en-US" sz="2400"/>
          </a:p>
        </p:txBody>
      </p:sp>
      <p:sp>
        <p:nvSpPr>
          <p:cNvPr id="500" name="Rectangle: Rounded Corners 3">
            <a:extLst>
              <a:ext uri="{FF2B5EF4-FFF2-40B4-BE49-F238E27FC236}">
                <a16:creationId xmlns:a16="http://schemas.microsoft.com/office/drawing/2014/main" id="{4303BB96-E468-4FF9-973A-AD6A9412E8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501" name="Rectangle: Rounded Corners 4">
            <a:extLst>
              <a:ext uri="{FF2B5EF4-FFF2-40B4-BE49-F238E27FC236}">
                <a16:creationId xmlns:a16="http://schemas.microsoft.com/office/drawing/2014/main" id="{E79F4EBB-0073-4010-B3C4-119E813FE8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502" name="Rectangle: Rounded Corners 5">
            <a:extLst>
              <a:ext uri="{FF2B5EF4-FFF2-40B4-BE49-F238E27FC236}">
                <a16:creationId xmlns:a16="http://schemas.microsoft.com/office/drawing/2014/main" id="{A1079E4D-0C54-4CD5-BDFD-51133071ECD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503" name="Rectangle: Rounded Corners 6">
            <a:extLst>
              <a:ext uri="{FF2B5EF4-FFF2-40B4-BE49-F238E27FC236}">
                <a16:creationId xmlns:a16="http://schemas.microsoft.com/office/drawing/2014/main" id="{84CEB1CA-51DF-430A-B071-3D3A40A3A76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504" name="Rectangle: Rounded Corners 7">
            <a:extLst>
              <a:ext uri="{FF2B5EF4-FFF2-40B4-BE49-F238E27FC236}">
                <a16:creationId xmlns:a16="http://schemas.microsoft.com/office/drawing/2014/main" id="{7839CB1A-6491-470B-A66F-824A62FC62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505" name="Rectangle: Rounded Corners 8">
            <a:extLst>
              <a:ext uri="{FF2B5EF4-FFF2-40B4-BE49-F238E27FC236}">
                <a16:creationId xmlns:a16="http://schemas.microsoft.com/office/drawing/2014/main" id="{04DA1610-745E-438A-B4A8-7F07298AA4B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506" name="Rectangle: Rounded Corners 9">
            <a:extLst>
              <a:ext uri="{FF2B5EF4-FFF2-40B4-BE49-F238E27FC236}">
                <a16:creationId xmlns:a16="http://schemas.microsoft.com/office/drawing/2014/main" id="{8003A147-A1F1-4192-A52C-FC4E45734A9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507" name="Rectangle: Rounded Corners 10">
            <a:extLst>
              <a:ext uri="{FF2B5EF4-FFF2-40B4-BE49-F238E27FC236}">
                <a16:creationId xmlns:a16="http://schemas.microsoft.com/office/drawing/2014/main" id="{3377B584-E84F-4BAF-A318-7CCA72C1F3B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508" name="Rectangle: Rounded Corners 11">
            <a:extLst>
              <a:ext uri="{FF2B5EF4-FFF2-40B4-BE49-F238E27FC236}">
                <a16:creationId xmlns:a16="http://schemas.microsoft.com/office/drawing/2014/main" id="{130A73BE-A3B2-4033-92BB-14E5241D6D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509" name="Rectangle: Rounded Corners 12">
            <a:extLst>
              <a:ext uri="{FF2B5EF4-FFF2-40B4-BE49-F238E27FC236}">
                <a16:creationId xmlns:a16="http://schemas.microsoft.com/office/drawing/2014/main" id="{9D68A425-5A38-4265-A37E-525D18C4796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510" name="Rectangle: Rounded Corners 13">
            <a:extLst>
              <a:ext uri="{FF2B5EF4-FFF2-40B4-BE49-F238E27FC236}">
                <a16:creationId xmlns:a16="http://schemas.microsoft.com/office/drawing/2014/main" id="{118BC643-AC02-4FC3-8AFC-7AD08089A13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511" name="Rectangle: Rounded Corners 14">
            <a:extLst>
              <a:ext uri="{FF2B5EF4-FFF2-40B4-BE49-F238E27FC236}">
                <a16:creationId xmlns:a16="http://schemas.microsoft.com/office/drawing/2014/main" id="{E0376578-7023-480B-AA1A-CA7A3C0A580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512" name="Rectangle: Rounded Corners 15">
            <a:extLst>
              <a:ext uri="{FF2B5EF4-FFF2-40B4-BE49-F238E27FC236}">
                <a16:creationId xmlns:a16="http://schemas.microsoft.com/office/drawing/2014/main" id="{5C6BCC16-F474-4382-8093-BD9673D5A9B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513" name="Rectangle: Rounded Corners 16">
            <a:extLst>
              <a:ext uri="{FF2B5EF4-FFF2-40B4-BE49-F238E27FC236}">
                <a16:creationId xmlns:a16="http://schemas.microsoft.com/office/drawing/2014/main" id="{B1639DDC-E393-420C-83DC-65E86EE2593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514" name="Rectangle: Rounded Corners 17">
            <a:extLst>
              <a:ext uri="{FF2B5EF4-FFF2-40B4-BE49-F238E27FC236}">
                <a16:creationId xmlns:a16="http://schemas.microsoft.com/office/drawing/2014/main" id="{23F5F057-567B-4CE7-9431-5FDE6B1857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515" name="Rectangle: Rounded Corners 18">
            <a:extLst>
              <a:ext uri="{FF2B5EF4-FFF2-40B4-BE49-F238E27FC236}">
                <a16:creationId xmlns:a16="http://schemas.microsoft.com/office/drawing/2014/main" id="{81995952-35BB-4C59-B33E-9C9EC3CBD8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516" name="Rectangle: Rounded Corners 19">
            <a:extLst>
              <a:ext uri="{FF2B5EF4-FFF2-40B4-BE49-F238E27FC236}">
                <a16:creationId xmlns:a16="http://schemas.microsoft.com/office/drawing/2014/main" id="{D1672D6D-FA6A-46F6-8F37-D8A8CB276F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517" name="Rectangle: Rounded Corners 20">
            <a:extLst>
              <a:ext uri="{FF2B5EF4-FFF2-40B4-BE49-F238E27FC236}">
                <a16:creationId xmlns:a16="http://schemas.microsoft.com/office/drawing/2014/main" id="{6F945539-E4C5-4587-9DAE-DEFCD68E26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518" name="Rectangle: Rounded Corners 21">
            <a:extLst>
              <a:ext uri="{FF2B5EF4-FFF2-40B4-BE49-F238E27FC236}">
                <a16:creationId xmlns:a16="http://schemas.microsoft.com/office/drawing/2014/main" id="{73E6785C-BFB2-47FA-876F-21C270B291D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19" name="Rectangle: Rounded Corners 22">
            <a:extLst>
              <a:ext uri="{FF2B5EF4-FFF2-40B4-BE49-F238E27FC236}">
                <a16:creationId xmlns:a16="http://schemas.microsoft.com/office/drawing/2014/main" id="{4B6AAD2B-5ABF-40B5-8B7C-38A0E5A45C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520" name="Rectangle: Rounded Corners 23">
            <a:extLst>
              <a:ext uri="{FF2B5EF4-FFF2-40B4-BE49-F238E27FC236}">
                <a16:creationId xmlns:a16="http://schemas.microsoft.com/office/drawing/2014/main" id="{3FB03384-0C0C-4766-B715-FEECE35AB4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521" name="Rectangle: Rounded Corners 24">
            <a:extLst>
              <a:ext uri="{FF2B5EF4-FFF2-40B4-BE49-F238E27FC236}">
                <a16:creationId xmlns:a16="http://schemas.microsoft.com/office/drawing/2014/main" id="{FE5755F3-12E4-4B24-B6F1-2F224732298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522" name="Rectangle: Rounded Corners 25">
            <a:extLst>
              <a:ext uri="{FF2B5EF4-FFF2-40B4-BE49-F238E27FC236}">
                <a16:creationId xmlns:a16="http://schemas.microsoft.com/office/drawing/2014/main" id="{F21D6146-CE51-4E66-9EC9-C6A5BCA73FD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523" name="Rectangle: Rounded Corners 26">
            <a:extLst>
              <a:ext uri="{FF2B5EF4-FFF2-40B4-BE49-F238E27FC236}">
                <a16:creationId xmlns:a16="http://schemas.microsoft.com/office/drawing/2014/main" id="{BC607689-1E2F-42AB-8999-6AE59E26275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524" name="Rectangle: Rounded Corners 27">
            <a:extLst>
              <a:ext uri="{FF2B5EF4-FFF2-40B4-BE49-F238E27FC236}">
                <a16:creationId xmlns:a16="http://schemas.microsoft.com/office/drawing/2014/main" id="{1D1A52C2-882F-496D-B055-518B1F94D9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525" name="Rectangle: Rounded Corners 28">
            <a:extLst>
              <a:ext uri="{FF2B5EF4-FFF2-40B4-BE49-F238E27FC236}">
                <a16:creationId xmlns:a16="http://schemas.microsoft.com/office/drawing/2014/main" id="{C5E81D2A-4E23-466E-8962-FDDDEFBAF6A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526" name="Rectangle: Rounded Corners 29">
            <a:extLst>
              <a:ext uri="{FF2B5EF4-FFF2-40B4-BE49-F238E27FC236}">
                <a16:creationId xmlns:a16="http://schemas.microsoft.com/office/drawing/2014/main" id="{4FF7426F-B567-4F5A-8A1C-BE35901DC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527" name="Rectangle: Rounded Corners 30">
            <a:extLst>
              <a:ext uri="{FF2B5EF4-FFF2-40B4-BE49-F238E27FC236}">
                <a16:creationId xmlns:a16="http://schemas.microsoft.com/office/drawing/2014/main" id="{4ACE2B46-860A-4AFC-B6C7-C1D8B417B8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528" name="Rectangle: Rounded Corners 31">
            <a:extLst>
              <a:ext uri="{FF2B5EF4-FFF2-40B4-BE49-F238E27FC236}">
                <a16:creationId xmlns:a16="http://schemas.microsoft.com/office/drawing/2014/main" id="{B3F29373-C379-4789-87A1-C700F1D94AF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29" name="Rectangle: Rounded Corners 32">
            <a:extLst>
              <a:ext uri="{FF2B5EF4-FFF2-40B4-BE49-F238E27FC236}">
                <a16:creationId xmlns:a16="http://schemas.microsoft.com/office/drawing/2014/main" id="{93DF765C-11E0-45C9-84AA-1FB3BDC35E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530" name="Rectangle: Rounded Corners 33">
            <a:extLst>
              <a:ext uri="{FF2B5EF4-FFF2-40B4-BE49-F238E27FC236}">
                <a16:creationId xmlns:a16="http://schemas.microsoft.com/office/drawing/2014/main" id="{C56F2A80-FC7E-48C6-A6DD-A158DB92ECB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531" name="Rectangle: Rounded Corners 34">
            <a:extLst>
              <a:ext uri="{FF2B5EF4-FFF2-40B4-BE49-F238E27FC236}">
                <a16:creationId xmlns:a16="http://schemas.microsoft.com/office/drawing/2014/main" id="{0154261C-3B76-409C-ACBB-0611C8A8B6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532" name="Rectangle: Rounded Corners 35">
            <a:extLst>
              <a:ext uri="{FF2B5EF4-FFF2-40B4-BE49-F238E27FC236}">
                <a16:creationId xmlns:a16="http://schemas.microsoft.com/office/drawing/2014/main" id="{C952DA2C-09E8-476C-B99F-E8168004D9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533" name="Rectangle: Rounded Corners 36">
            <a:extLst>
              <a:ext uri="{FF2B5EF4-FFF2-40B4-BE49-F238E27FC236}">
                <a16:creationId xmlns:a16="http://schemas.microsoft.com/office/drawing/2014/main" id="{3DA37226-FD0D-47D7-BA75-A812A80A54C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534" name="Rectangle: Rounded Corners 37">
            <a:extLst>
              <a:ext uri="{FF2B5EF4-FFF2-40B4-BE49-F238E27FC236}">
                <a16:creationId xmlns:a16="http://schemas.microsoft.com/office/drawing/2014/main" id="{A01B6D1C-6C94-4EBB-BC2F-F97ECD48DF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535" name="Rectangle: Rounded Corners 38">
            <a:extLst>
              <a:ext uri="{FF2B5EF4-FFF2-40B4-BE49-F238E27FC236}">
                <a16:creationId xmlns:a16="http://schemas.microsoft.com/office/drawing/2014/main" id="{F163AEE1-A868-4384-B315-17A00ED92BE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536" name="Rectangle: Rounded Corners 39">
            <a:extLst>
              <a:ext uri="{FF2B5EF4-FFF2-40B4-BE49-F238E27FC236}">
                <a16:creationId xmlns:a16="http://schemas.microsoft.com/office/drawing/2014/main" id="{674A5960-4145-4D29-B3BE-FD8A89F25F4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537" name="Rectangle: Rounded Corners 40">
            <a:extLst>
              <a:ext uri="{FF2B5EF4-FFF2-40B4-BE49-F238E27FC236}">
                <a16:creationId xmlns:a16="http://schemas.microsoft.com/office/drawing/2014/main" id="{174495D0-884A-4B06-BB3A-8301A59B082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538" name="Rectangle: Rounded Corners 41">
            <a:extLst>
              <a:ext uri="{FF2B5EF4-FFF2-40B4-BE49-F238E27FC236}">
                <a16:creationId xmlns:a16="http://schemas.microsoft.com/office/drawing/2014/main" id="{9D910EF1-0E6D-46DB-B80A-C401846842F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539" name="Rectangle: Rounded Corners 42">
            <a:extLst>
              <a:ext uri="{FF2B5EF4-FFF2-40B4-BE49-F238E27FC236}">
                <a16:creationId xmlns:a16="http://schemas.microsoft.com/office/drawing/2014/main" id="{9EDE2903-DD65-4AF0-850A-06250385EC1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540" name="Rectangle: Rounded Corners 43">
            <a:extLst>
              <a:ext uri="{FF2B5EF4-FFF2-40B4-BE49-F238E27FC236}">
                <a16:creationId xmlns:a16="http://schemas.microsoft.com/office/drawing/2014/main" id="{C5715AA8-76FA-4021-ADB9-CBF2AAB0637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541" name="Rectangle: Rounded Corners 44">
            <a:extLst>
              <a:ext uri="{FF2B5EF4-FFF2-40B4-BE49-F238E27FC236}">
                <a16:creationId xmlns:a16="http://schemas.microsoft.com/office/drawing/2014/main" id="{911945F6-A9A0-434B-813E-62D3BA2139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542" name="Rectangle: Rounded Corners 45">
            <a:extLst>
              <a:ext uri="{FF2B5EF4-FFF2-40B4-BE49-F238E27FC236}">
                <a16:creationId xmlns:a16="http://schemas.microsoft.com/office/drawing/2014/main" id="{91866033-ED23-4E8C-A601-E9EBFD4E505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543" name="Rectangle: Rounded Corners 46">
            <a:extLst>
              <a:ext uri="{FF2B5EF4-FFF2-40B4-BE49-F238E27FC236}">
                <a16:creationId xmlns:a16="http://schemas.microsoft.com/office/drawing/2014/main" id="{593555A8-2E8A-4554-B1C7-1779D9F6874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544" name="Rectangle: Rounded Corners 47">
            <a:extLst>
              <a:ext uri="{FF2B5EF4-FFF2-40B4-BE49-F238E27FC236}">
                <a16:creationId xmlns:a16="http://schemas.microsoft.com/office/drawing/2014/main" id="{84022D71-505D-4FA7-8185-7EDCFB7FCA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45" name="Rectangle: Rounded Corners 48">
            <a:extLst>
              <a:ext uri="{FF2B5EF4-FFF2-40B4-BE49-F238E27FC236}">
                <a16:creationId xmlns:a16="http://schemas.microsoft.com/office/drawing/2014/main" id="{EA4ADCA6-2A0F-47FE-84B4-8CCCE3B5FA2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46" name="Rectangle: Rounded Corners 49">
            <a:extLst>
              <a:ext uri="{FF2B5EF4-FFF2-40B4-BE49-F238E27FC236}">
                <a16:creationId xmlns:a16="http://schemas.microsoft.com/office/drawing/2014/main" id="{193134E0-A875-49D1-9F3B-02CF9056EAF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47" name="Rectangle: Rounded Corners 50">
            <a:extLst>
              <a:ext uri="{FF2B5EF4-FFF2-40B4-BE49-F238E27FC236}">
                <a16:creationId xmlns:a16="http://schemas.microsoft.com/office/drawing/2014/main" id="{E3A04A43-518D-42B5-834D-766DB3ABFC4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48" name="Rectangle: Rounded Corners 51">
            <a:extLst>
              <a:ext uri="{FF2B5EF4-FFF2-40B4-BE49-F238E27FC236}">
                <a16:creationId xmlns:a16="http://schemas.microsoft.com/office/drawing/2014/main" id="{90AABA55-84D8-42C0-9A81-E85564EDFCC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549" name="Rectangle: Rounded Corners 52">
            <a:extLst>
              <a:ext uri="{FF2B5EF4-FFF2-40B4-BE49-F238E27FC236}">
                <a16:creationId xmlns:a16="http://schemas.microsoft.com/office/drawing/2014/main" id="{0E08BD61-7D06-4AE1-B10B-30FB2AE46CD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550" name="Rectangle: Rounded Corners 53">
            <a:extLst>
              <a:ext uri="{FF2B5EF4-FFF2-40B4-BE49-F238E27FC236}">
                <a16:creationId xmlns:a16="http://schemas.microsoft.com/office/drawing/2014/main" id="{E063C502-CA0A-470F-A073-1EBD53ACAE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551" name="Rectangle: Rounded Corners 54">
            <a:extLst>
              <a:ext uri="{FF2B5EF4-FFF2-40B4-BE49-F238E27FC236}">
                <a16:creationId xmlns:a16="http://schemas.microsoft.com/office/drawing/2014/main" id="{E21F0227-42DA-4B70-801F-87615814AA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552" name="Rectangle: Rounded Corners 55">
            <a:extLst>
              <a:ext uri="{FF2B5EF4-FFF2-40B4-BE49-F238E27FC236}">
                <a16:creationId xmlns:a16="http://schemas.microsoft.com/office/drawing/2014/main" id="{25F14F28-4843-4D7D-95EA-F5EE5686EE0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553" name="Rectangle: Rounded Corners 56">
            <a:extLst>
              <a:ext uri="{FF2B5EF4-FFF2-40B4-BE49-F238E27FC236}">
                <a16:creationId xmlns:a16="http://schemas.microsoft.com/office/drawing/2014/main" id="{E1F8214C-7426-4AD6-919E-532283B1018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554" name="Rectangle: Rounded Corners 57">
            <a:extLst>
              <a:ext uri="{FF2B5EF4-FFF2-40B4-BE49-F238E27FC236}">
                <a16:creationId xmlns:a16="http://schemas.microsoft.com/office/drawing/2014/main" id="{A24AF0D4-7F74-479B-93FD-11C0209266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555" name="Rectangle: Rounded Corners 58">
            <a:extLst>
              <a:ext uri="{FF2B5EF4-FFF2-40B4-BE49-F238E27FC236}">
                <a16:creationId xmlns:a16="http://schemas.microsoft.com/office/drawing/2014/main" id="{8F4CA04D-F046-4366-B5C6-C1C25208482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556" name="Rectangle: Rounded Corners 59">
            <a:extLst>
              <a:ext uri="{FF2B5EF4-FFF2-40B4-BE49-F238E27FC236}">
                <a16:creationId xmlns:a16="http://schemas.microsoft.com/office/drawing/2014/main" id="{801948C3-720A-4236-A493-C8453FA4417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557" name="Rectangle: Rounded Corners 60">
            <a:extLst>
              <a:ext uri="{FF2B5EF4-FFF2-40B4-BE49-F238E27FC236}">
                <a16:creationId xmlns:a16="http://schemas.microsoft.com/office/drawing/2014/main" id="{E0409599-545F-45D9-8161-6BBC4CA03D4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558" name="Rectangle: Rounded Corners 61">
            <a:extLst>
              <a:ext uri="{FF2B5EF4-FFF2-40B4-BE49-F238E27FC236}">
                <a16:creationId xmlns:a16="http://schemas.microsoft.com/office/drawing/2014/main" id="{32074099-AD00-4B66-A0D5-F019C1AF5D8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559" name="Rectangle: Rounded Corners 62">
            <a:extLst>
              <a:ext uri="{FF2B5EF4-FFF2-40B4-BE49-F238E27FC236}">
                <a16:creationId xmlns:a16="http://schemas.microsoft.com/office/drawing/2014/main" id="{F0D54F0D-1F1E-4EE1-A1B8-03A7994BA7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560" name="Rectangle: Rounded Corners 63">
            <a:extLst>
              <a:ext uri="{FF2B5EF4-FFF2-40B4-BE49-F238E27FC236}">
                <a16:creationId xmlns:a16="http://schemas.microsoft.com/office/drawing/2014/main" id="{84284F80-CE4A-4377-9690-51F37C3BD4E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561" name="Rectangle: Rounded Corners 64">
            <a:extLst>
              <a:ext uri="{FF2B5EF4-FFF2-40B4-BE49-F238E27FC236}">
                <a16:creationId xmlns:a16="http://schemas.microsoft.com/office/drawing/2014/main" id="{7A5B0E33-3262-4457-AA6D-BF58D4E5BC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562" name="Rectangle: Rounded Corners 65">
            <a:extLst>
              <a:ext uri="{FF2B5EF4-FFF2-40B4-BE49-F238E27FC236}">
                <a16:creationId xmlns:a16="http://schemas.microsoft.com/office/drawing/2014/main" id="{2714492A-1420-4772-A683-7D92EBD966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563" name="Rectangle: Rounded Corners 66">
            <a:extLst>
              <a:ext uri="{FF2B5EF4-FFF2-40B4-BE49-F238E27FC236}">
                <a16:creationId xmlns:a16="http://schemas.microsoft.com/office/drawing/2014/main" id="{340B2935-9CE3-49E3-BFDA-0C250EE081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564" name="Rectangle: Rounded Corners 67">
            <a:extLst>
              <a:ext uri="{FF2B5EF4-FFF2-40B4-BE49-F238E27FC236}">
                <a16:creationId xmlns:a16="http://schemas.microsoft.com/office/drawing/2014/main" id="{1FCE88C4-E661-48BB-BAE3-469B0922E6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565" name="Rectangle: Rounded Corners 68">
            <a:extLst>
              <a:ext uri="{FF2B5EF4-FFF2-40B4-BE49-F238E27FC236}">
                <a16:creationId xmlns:a16="http://schemas.microsoft.com/office/drawing/2014/main" id="{720AE6EC-FEF0-4B42-897D-D7FCA6EDE0C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566" name="Rectangle: Rounded Corners 69">
            <a:extLst>
              <a:ext uri="{FF2B5EF4-FFF2-40B4-BE49-F238E27FC236}">
                <a16:creationId xmlns:a16="http://schemas.microsoft.com/office/drawing/2014/main" id="{19428F19-7DEA-4B42-813A-48B6DAC0D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567" name="Rectangle: Rounded Corners 70">
            <a:extLst>
              <a:ext uri="{FF2B5EF4-FFF2-40B4-BE49-F238E27FC236}">
                <a16:creationId xmlns:a16="http://schemas.microsoft.com/office/drawing/2014/main" id="{275AC1DB-1F5C-4F5C-9F66-E5A0A602F81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568" name="Rectangle: Rounded Corners 71">
            <a:extLst>
              <a:ext uri="{FF2B5EF4-FFF2-40B4-BE49-F238E27FC236}">
                <a16:creationId xmlns:a16="http://schemas.microsoft.com/office/drawing/2014/main" id="{DDD7923C-F91D-4B7D-9BFE-C9F38264739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569" name="Rectangle: Rounded Corners 72">
            <a:extLst>
              <a:ext uri="{FF2B5EF4-FFF2-40B4-BE49-F238E27FC236}">
                <a16:creationId xmlns:a16="http://schemas.microsoft.com/office/drawing/2014/main" id="{5291E4A7-3B12-4B5F-B8F4-2B01C4F449A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570" name="Rectangle: Rounded Corners 73">
            <a:extLst>
              <a:ext uri="{FF2B5EF4-FFF2-40B4-BE49-F238E27FC236}">
                <a16:creationId xmlns:a16="http://schemas.microsoft.com/office/drawing/2014/main" id="{0DD2865F-99BC-4A41-AC04-0EB534084D0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571" name="Rectangle: Rounded Corners 74">
            <a:extLst>
              <a:ext uri="{FF2B5EF4-FFF2-40B4-BE49-F238E27FC236}">
                <a16:creationId xmlns:a16="http://schemas.microsoft.com/office/drawing/2014/main" id="{F94F86B1-1ABD-446F-B4A2-FB34F80386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572" name="Rectangle: Rounded Corners 75">
            <a:extLst>
              <a:ext uri="{FF2B5EF4-FFF2-40B4-BE49-F238E27FC236}">
                <a16:creationId xmlns:a16="http://schemas.microsoft.com/office/drawing/2014/main" id="{E17E13E0-31FF-460A-80C1-88C95976B1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573" name="Rectangle: Rounded Corners 76">
            <a:extLst>
              <a:ext uri="{FF2B5EF4-FFF2-40B4-BE49-F238E27FC236}">
                <a16:creationId xmlns:a16="http://schemas.microsoft.com/office/drawing/2014/main" id="{0E8834AE-AB54-442E-B75A-649F89D6DB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574" name="Rectangle: Rounded Corners 77">
            <a:extLst>
              <a:ext uri="{FF2B5EF4-FFF2-40B4-BE49-F238E27FC236}">
                <a16:creationId xmlns:a16="http://schemas.microsoft.com/office/drawing/2014/main" id="{EF961AA6-B693-4367-B2CB-C5A0E7DC0A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575" name="Rectangle: Rounded Corners 78">
            <a:extLst>
              <a:ext uri="{FF2B5EF4-FFF2-40B4-BE49-F238E27FC236}">
                <a16:creationId xmlns:a16="http://schemas.microsoft.com/office/drawing/2014/main" id="{7F600EF4-4543-4C6C-8374-EE1F646BD33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576" name="Rectangle: Rounded Corners 79">
            <a:extLst>
              <a:ext uri="{FF2B5EF4-FFF2-40B4-BE49-F238E27FC236}">
                <a16:creationId xmlns:a16="http://schemas.microsoft.com/office/drawing/2014/main" id="{AFCB6EC1-25F9-4A78-9639-2D746F1A1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577" name="Rectangle: Rounded Corners 80">
            <a:extLst>
              <a:ext uri="{FF2B5EF4-FFF2-40B4-BE49-F238E27FC236}">
                <a16:creationId xmlns:a16="http://schemas.microsoft.com/office/drawing/2014/main" id="{E39CD754-0F77-4266-90C5-DF5EB86620D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578" name="Rectangle: Rounded Corners 81">
            <a:extLst>
              <a:ext uri="{FF2B5EF4-FFF2-40B4-BE49-F238E27FC236}">
                <a16:creationId xmlns:a16="http://schemas.microsoft.com/office/drawing/2014/main" id="{83B89D81-8EC1-4EFB-9A7F-93D0B9ECAF9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579" name="Rectangle: Rounded Corners 82">
            <a:extLst>
              <a:ext uri="{FF2B5EF4-FFF2-40B4-BE49-F238E27FC236}">
                <a16:creationId xmlns:a16="http://schemas.microsoft.com/office/drawing/2014/main" id="{98EE7F9B-4FA1-4FCC-8515-B8E1AF68FBB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580" name="Rectangle: Rounded Corners 83">
            <a:extLst>
              <a:ext uri="{FF2B5EF4-FFF2-40B4-BE49-F238E27FC236}">
                <a16:creationId xmlns:a16="http://schemas.microsoft.com/office/drawing/2014/main" id="{5A13486C-058F-4660-B696-6EA0B6E4C1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581" name="Rectangle: Rounded Corners 84">
            <a:extLst>
              <a:ext uri="{FF2B5EF4-FFF2-40B4-BE49-F238E27FC236}">
                <a16:creationId xmlns:a16="http://schemas.microsoft.com/office/drawing/2014/main" id="{A4C944CD-3A33-4CF6-813F-762A23F58C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582" name="Rectangle: Rounded Corners 85">
            <a:extLst>
              <a:ext uri="{FF2B5EF4-FFF2-40B4-BE49-F238E27FC236}">
                <a16:creationId xmlns:a16="http://schemas.microsoft.com/office/drawing/2014/main" id="{16462FB6-4297-4F0B-985C-A20A20FFA6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583" name="Rectangle: Rounded Corners 86">
            <a:extLst>
              <a:ext uri="{FF2B5EF4-FFF2-40B4-BE49-F238E27FC236}">
                <a16:creationId xmlns:a16="http://schemas.microsoft.com/office/drawing/2014/main" id="{2C5A4AE4-75DE-48F0-AEBA-00899F139D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584" name="Rectangle: Rounded Corners 87">
            <a:extLst>
              <a:ext uri="{FF2B5EF4-FFF2-40B4-BE49-F238E27FC236}">
                <a16:creationId xmlns:a16="http://schemas.microsoft.com/office/drawing/2014/main" id="{0EEC99C7-F0C3-49F7-B147-E88E3ADBE6B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585" name="Rectangle: Rounded Corners 88">
            <a:extLst>
              <a:ext uri="{FF2B5EF4-FFF2-40B4-BE49-F238E27FC236}">
                <a16:creationId xmlns:a16="http://schemas.microsoft.com/office/drawing/2014/main" id="{CC742F3F-A637-46F7-8CFC-BB76860A3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586" name="Rectangle: Rounded Corners 89">
            <a:extLst>
              <a:ext uri="{FF2B5EF4-FFF2-40B4-BE49-F238E27FC236}">
                <a16:creationId xmlns:a16="http://schemas.microsoft.com/office/drawing/2014/main" id="{C9D01B6E-0E1D-4B85-A587-CE51D6FB6D1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587" name="Rectangle: Rounded Corners 90">
            <a:extLst>
              <a:ext uri="{FF2B5EF4-FFF2-40B4-BE49-F238E27FC236}">
                <a16:creationId xmlns:a16="http://schemas.microsoft.com/office/drawing/2014/main" id="{EBF1371E-9F15-4FCB-9430-EE2AFA3C8D1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588" name="Rectangle: Rounded Corners 91">
            <a:extLst>
              <a:ext uri="{FF2B5EF4-FFF2-40B4-BE49-F238E27FC236}">
                <a16:creationId xmlns:a16="http://schemas.microsoft.com/office/drawing/2014/main" id="{1235F28E-1FE9-4609-9197-BDB44E34AA7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589" name="Rectangle: Rounded Corners 92">
            <a:extLst>
              <a:ext uri="{FF2B5EF4-FFF2-40B4-BE49-F238E27FC236}">
                <a16:creationId xmlns:a16="http://schemas.microsoft.com/office/drawing/2014/main" id="{7663402F-F095-4CB0-8E55-C8911D07D1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590" name="Rectangle: Rounded Corners 93">
            <a:extLst>
              <a:ext uri="{FF2B5EF4-FFF2-40B4-BE49-F238E27FC236}">
                <a16:creationId xmlns:a16="http://schemas.microsoft.com/office/drawing/2014/main" id="{6AAAE16D-A965-46F2-9469-32FFD35CCC6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591" name="Rectangle: Rounded Corners 94">
            <a:extLst>
              <a:ext uri="{FF2B5EF4-FFF2-40B4-BE49-F238E27FC236}">
                <a16:creationId xmlns:a16="http://schemas.microsoft.com/office/drawing/2014/main" id="{56B66775-BAD0-4F02-8BF5-011B33BC01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592" name="Rectangle: Rounded Corners 95">
            <a:extLst>
              <a:ext uri="{FF2B5EF4-FFF2-40B4-BE49-F238E27FC236}">
                <a16:creationId xmlns:a16="http://schemas.microsoft.com/office/drawing/2014/main" id="{2DD28BD2-70EF-4140-9EE0-7A88BAD177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593" name="Rectangle: Rounded Corners 96">
            <a:extLst>
              <a:ext uri="{FF2B5EF4-FFF2-40B4-BE49-F238E27FC236}">
                <a16:creationId xmlns:a16="http://schemas.microsoft.com/office/drawing/2014/main" id="{4BCD449D-ADEC-46B7-A749-B10C07CB9C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594" name="Rectangle: Rounded Corners 97">
            <a:extLst>
              <a:ext uri="{FF2B5EF4-FFF2-40B4-BE49-F238E27FC236}">
                <a16:creationId xmlns:a16="http://schemas.microsoft.com/office/drawing/2014/main" id="{8BFD0B61-3A69-4A69-B6A3-92533F7A5BC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595" name="Rectangle: Rounded Corners 98">
            <a:extLst>
              <a:ext uri="{FF2B5EF4-FFF2-40B4-BE49-F238E27FC236}">
                <a16:creationId xmlns:a16="http://schemas.microsoft.com/office/drawing/2014/main" id="{DADC6DA3-036B-42E4-B4DC-70BC0A5BBE9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596" name="Rectangle: Rounded Corners 99">
            <a:extLst>
              <a:ext uri="{FF2B5EF4-FFF2-40B4-BE49-F238E27FC236}">
                <a16:creationId xmlns:a16="http://schemas.microsoft.com/office/drawing/2014/main" id="{425B2372-7157-4333-B60D-07DED6F9C5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597" name="Rectangle: Rounded Corners 100">
            <a:extLst>
              <a:ext uri="{FF2B5EF4-FFF2-40B4-BE49-F238E27FC236}">
                <a16:creationId xmlns:a16="http://schemas.microsoft.com/office/drawing/2014/main" id="{979AC170-B0A5-4475-961E-7F567EDF0F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598" name="Rectangle: Rounded Corners 101">
            <a:extLst>
              <a:ext uri="{FF2B5EF4-FFF2-40B4-BE49-F238E27FC236}">
                <a16:creationId xmlns:a16="http://schemas.microsoft.com/office/drawing/2014/main" id="{B93A3DBD-A6B8-464F-8225-A5F69424D56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599" name="Rectangle: Rounded Corners 102">
            <a:extLst>
              <a:ext uri="{FF2B5EF4-FFF2-40B4-BE49-F238E27FC236}">
                <a16:creationId xmlns:a16="http://schemas.microsoft.com/office/drawing/2014/main" id="{6DBBCA6F-8B92-47B1-A4EC-A73AC72249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600" name="Rectangle: Rounded Corners 103">
            <a:extLst>
              <a:ext uri="{FF2B5EF4-FFF2-40B4-BE49-F238E27FC236}">
                <a16:creationId xmlns:a16="http://schemas.microsoft.com/office/drawing/2014/main" id="{6F16E111-ED6D-4B2C-804C-61091CB2B5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601" name="Rectangle: Rounded Corners 104">
            <a:extLst>
              <a:ext uri="{FF2B5EF4-FFF2-40B4-BE49-F238E27FC236}">
                <a16:creationId xmlns:a16="http://schemas.microsoft.com/office/drawing/2014/main" id="{581AFCFC-4478-46B5-8467-3239E5480F9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602" name="Rectangle: Rounded Corners 105">
            <a:extLst>
              <a:ext uri="{FF2B5EF4-FFF2-40B4-BE49-F238E27FC236}">
                <a16:creationId xmlns:a16="http://schemas.microsoft.com/office/drawing/2014/main" id="{E7D6436C-14D6-48D7-A5E6-C56563FFC2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603" name="Rectangle: Rounded Corners 106">
            <a:extLst>
              <a:ext uri="{FF2B5EF4-FFF2-40B4-BE49-F238E27FC236}">
                <a16:creationId xmlns:a16="http://schemas.microsoft.com/office/drawing/2014/main" id="{0A6832B7-5DE1-41CA-A9CF-792249944CA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604" name="Rectangle: Rounded Corners 107">
            <a:extLst>
              <a:ext uri="{FF2B5EF4-FFF2-40B4-BE49-F238E27FC236}">
                <a16:creationId xmlns:a16="http://schemas.microsoft.com/office/drawing/2014/main" id="{9520D2E0-738F-4D09-91E2-6BFECF7D39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605" name="Rectangle: Rounded Corners 108">
            <a:extLst>
              <a:ext uri="{FF2B5EF4-FFF2-40B4-BE49-F238E27FC236}">
                <a16:creationId xmlns:a16="http://schemas.microsoft.com/office/drawing/2014/main" id="{9854B76B-FE58-41E1-8FC8-EEC39A8425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606" name="Rectangle: Rounded Corners 109">
            <a:extLst>
              <a:ext uri="{FF2B5EF4-FFF2-40B4-BE49-F238E27FC236}">
                <a16:creationId xmlns:a16="http://schemas.microsoft.com/office/drawing/2014/main" id="{6EF475BF-1F06-4F35-A10F-F23234CB897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607" name="Rectangle: Rounded Corners 110">
            <a:extLst>
              <a:ext uri="{FF2B5EF4-FFF2-40B4-BE49-F238E27FC236}">
                <a16:creationId xmlns:a16="http://schemas.microsoft.com/office/drawing/2014/main" id="{F38CAC2B-0FBD-49DA-9A8A-6031CA567B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608" name="Rectangle: Rounded Corners 111">
            <a:extLst>
              <a:ext uri="{FF2B5EF4-FFF2-40B4-BE49-F238E27FC236}">
                <a16:creationId xmlns:a16="http://schemas.microsoft.com/office/drawing/2014/main" id="{7ABE033D-126B-41C1-B1E5-FE94F28DD9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609" name="Rectangle: Rounded Corners 112">
            <a:extLst>
              <a:ext uri="{FF2B5EF4-FFF2-40B4-BE49-F238E27FC236}">
                <a16:creationId xmlns:a16="http://schemas.microsoft.com/office/drawing/2014/main" id="{5AD3546E-39F9-4CCF-87BD-E03C83359FA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610" name="Rectangle: Rounded Corners 113">
            <a:extLst>
              <a:ext uri="{FF2B5EF4-FFF2-40B4-BE49-F238E27FC236}">
                <a16:creationId xmlns:a16="http://schemas.microsoft.com/office/drawing/2014/main" id="{E36FCB8F-D24C-4BE6-8BA0-7C2AB472C0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611" name="Rectangle: Rounded Corners 114">
            <a:extLst>
              <a:ext uri="{FF2B5EF4-FFF2-40B4-BE49-F238E27FC236}">
                <a16:creationId xmlns:a16="http://schemas.microsoft.com/office/drawing/2014/main" id="{47850E9D-0D34-4F37-A117-24B164992AF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612" name="Rectangle: Rounded Corners 115">
            <a:extLst>
              <a:ext uri="{FF2B5EF4-FFF2-40B4-BE49-F238E27FC236}">
                <a16:creationId xmlns:a16="http://schemas.microsoft.com/office/drawing/2014/main" id="{0C839A7C-BFD7-48F1-9E84-D79F865810A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613" name="Rectangle: Rounded Corners 116">
            <a:extLst>
              <a:ext uri="{FF2B5EF4-FFF2-40B4-BE49-F238E27FC236}">
                <a16:creationId xmlns:a16="http://schemas.microsoft.com/office/drawing/2014/main" id="{D09F946D-26C7-4C0C-A9EF-379011192D6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614" name="Rectangle: Rounded Corners 117">
            <a:extLst>
              <a:ext uri="{FF2B5EF4-FFF2-40B4-BE49-F238E27FC236}">
                <a16:creationId xmlns:a16="http://schemas.microsoft.com/office/drawing/2014/main" id="{D8B5A074-3E9E-413D-A5EE-4191B4AFCE1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615" name="Rectangle: Rounded Corners 118">
            <a:extLst>
              <a:ext uri="{FF2B5EF4-FFF2-40B4-BE49-F238E27FC236}">
                <a16:creationId xmlns:a16="http://schemas.microsoft.com/office/drawing/2014/main" id="{045F8BD9-09FC-4F31-8615-DF70AA70DE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616" name="Rectangle: Rounded Corners 119">
            <a:extLst>
              <a:ext uri="{FF2B5EF4-FFF2-40B4-BE49-F238E27FC236}">
                <a16:creationId xmlns:a16="http://schemas.microsoft.com/office/drawing/2014/main" id="{6033B4AF-5A97-4354-A082-60906A7323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617" name="Rectangle: Rounded Corners 120">
            <a:extLst>
              <a:ext uri="{FF2B5EF4-FFF2-40B4-BE49-F238E27FC236}">
                <a16:creationId xmlns:a16="http://schemas.microsoft.com/office/drawing/2014/main" id="{0C47BE9A-3E31-44F9-B8E5-DD96F1D0C95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618" name="Rectangle: Rounded Corners 121">
            <a:extLst>
              <a:ext uri="{FF2B5EF4-FFF2-40B4-BE49-F238E27FC236}">
                <a16:creationId xmlns:a16="http://schemas.microsoft.com/office/drawing/2014/main" id="{59CF9923-AA2A-4FB9-BC25-3092A2789D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619" name="Rectangle: Rounded Corners 122">
            <a:extLst>
              <a:ext uri="{FF2B5EF4-FFF2-40B4-BE49-F238E27FC236}">
                <a16:creationId xmlns:a16="http://schemas.microsoft.com/office/drawing/2014/main" id="{0BB7749A-F808-4666-89F0-2A87378E7F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620" name="Rectangle: Rounded Corners 123">
            <a:extLst>
              <a:ext uri="{FF2B5EF4-FFF2-40B4-BE49-F238E27FC236}">
                <a16:creationId xmlns:a16="http://schemas.microsoft.com/office/drawing/2014/main" id="{C745544E-4F5B-4696-8760-C31F052B6CB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621" name="Rectangle: Rounded Corners 124">
            <a:extLst>
              <a:ext uri="{FF2B5EF4-FFF2-40B4-BE49-F238E27FC236}">
                <a16:creationId xmlns:a16="http://schemas.microsoft.com/office/drawing/2014/main" id="{7CFD3903-C8DA-4B2F-8842-521D41CD86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622" name="Rectangle: Rounded Corners 125">
            <a:extLst>
              <a:ext uri="{FF2B5EF4-FFF2-40B4-BE49-F238E27FC236}">
                <a16:creationId xmlns:a16="http://schemas.microsoft.com/office/drawing/2014/main" id="{9469AECA-7C3A-4DAA-A37F-BEC486AB3E1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623" name="Rectangle: Rounded Corners 126">
            <a:extLst>
              <a:ext uri="{FF2B5EF4-FFF2-40B4-BE49-F238E27FC236}">
                <a16:creationId xmlns:a16="http://schemas.microsoft.com/office/drawing/2014/main" id="{2AACBEEA-41FC-449B-9579-7BE8431678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624" name="Rectangle: Rounded Corners 127">
            <a:extLst>
              <a:ext uri="{FF2B5EF4-FFF2-40B4-BE49-F238E27FC236}">
                <a16:creationId xmlns:a16="http://schemas.microsoft.com/office/drawing/2014/main" id="{1DA8B4BC-958C-4AC7-A069-A3A5AE75FE5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625" name="Rectangle: Rounded Corners 128">
            <a:extLst>
              <a:ext uri="{FF2B5EF4-FFF2-40B4-BE49-F238E27FC236}">
                <a16:creationId xmlns:a16="http://schemas.microsoft.com/office/drawing/2014/main" id="{C3435C5A-E89F-4488-8E44-EF960205E48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626" name="Rectangle: Rounded Corners 129">
            <a:extLst>
              <a:ext uri="{FF2B5EF4-FFF2-40B4-BE49-F238E27FC236}">
                <a16:creationId xmlns:a16="http://schemas.microsoft.com/office/drawing/2014/main" id="{C5B7E97D-343D-4290-B5BE-8C0E766B1D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627" name="Rectangle: Rounded Corners 130">
            <a:extLst>
              <a:ext uri="{FF2B5EF4-FFF2-40B4-BE49-F238E27FC236}">
                <a16:creationId xmlns:a16="http://schemas.microsoft.com/office/drawing/2014/main" id="{489E9D00-8E24-486A-90EC-5B538BD38C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628" name="Rectangle: Rounded Corners 131">
            <a:extLst>
              <a:ext uri="{FF2B5EF4-FFF2-40B4-BE49-F238E27FC236}">
                <a16:creationId xmlns:a16="http://schemas.microsoft.com/office/drawing/2014/main" id="{46A8485B-BB1A-46D4-84D0-8553E186C05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629" name="Rectangle: Rounded Corners 132">
            <a:extLst>
              <a:ext uri="{FF2B5EF4-FFF2-40B4-BE49-F238E27FC236}">
                <a16:creationId xmlns:a16="http://schemas.microsoft.com/office/drawing/2014/main" id="{BF2506A6-948A-4054-964F-CCECFC2BE50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630" name="Rectangle: Rounded Corners 133">
            <a:extLst>
              <a:ext uri="{FF2B5EF4-FFF2-40B4-BE49-F238E27FC236}">
                <a16:creationId xmlns:a16="http://schemas.microsoft.com/office/drawing/2014/main" id="{16E25A96-3EF2-4AB4-B74A-0E22026B49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631" name="Rectangle: Rounded Corners 134">
            <a:extLst>
              <a:ext uri="{FF2B5EF4-FFF2-40B4-BE49-F238E27FC236}">
                <a16:creationId xmlns:a16="http://schemas.microsoft.com/office/drawing/2014/main" id="{9A828F1B-0036-4D71-A052-1211009171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632" name="Rectangle: Rounded Corners 135">
            <a:extLst>
              <a:ext uri="{FF2B5EF4-FFF2-40B4-BE49-F238E27FC236}">
                <a16:creationId xmlns:a16="http://schemas.microsoft.com/office/drawing/2014/main" id="{5C86D274-946D-4BC5-8976-A391DED16B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633" name="Rectangle: Rounded Corners 136">
            <a:extLst>
              <a:ext uri="{FF2B5EF4-FFF2-40B4-BE49-F238E27FC236}">
                <a16:creationId xmlns:a16="http://schemas.microsoft.com/office/drawing/2014/main" id="{2567616E-784E-4FCC-85C5-C49D60A2AF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634" name="Rectangle: Rounded Corners 137">
            <a:extLst>
              <a:ext uri="{FF2B5EF4-FFF2-40B4-BE49-F238E27FC236}">
                <a16:creationId xmlns:a16="http://schemas.microsoft.com/office/drawing/2014/main" id="{830A6B62-21C5-4294-8EDA-7F5A374797A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635" name="Rectangle: Rounded Corners 138">
            <a:extLst>
              <a:ext uri="{FF2B5EF4-FFF2-40B4-BE49-F238E27FC236}">
                <a16:creationId xmlns:a16="http://schemas.microsoft.com/office/drawing/2014/main" id="{5ECB8C42-A78A-44EC-BAC8-FEC246B57F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636" name="Rectangle: Rounded Corners 139">
            <a:extLst>
              <a:ext uri="{FF2B5EF4-FFF2-40B4-BE49-F238E27FC236}">
                <a16:creationId xmlns:a16="http://schemas.microsoft.com/office/drawing/2014/main" id="{7E9FEDD3-D963-4400-8591-5C849A3A7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637" name="Rectangle: Rounded Corners 140">
            <a:extLst>
              <a:ext uri="{FF2B5EF4-FFF2-40B4-BE49-F238E27FC236}">
                <a16:creationId xmlns:a16="http://schemas.microsoft.com/office/drawing/2014/main" id="{2E0AE397-4337-4357-9CD2-3CF8B2A3950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638" name="Rectangle: Rounded Corners 141">
            <a:extLst>
              <a:ext uri="{FF2B5EF4-FFF2-40B4-BE49-F238E27FC236}">
                <a16:creationId xmlns:a16="http://schemas.microsoft.com/office/drawing/2014/main" id="{04DC9D4A-2A7F-4FF1-A964-1863D6F4274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39" name="Rectangle: Rounded Corners 142">
            <a:extLst>
              <a:ext uri="{FF2B5EF4-FFF2-40B4-BE49-F238E27FC236}">
                <a16:creationId xmlns:a16="http://schemas.microsoft.com/office/drawing/2014/main" id="{C62DE3EA-2071-4762-BCAA-11F2AE2A35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640" name="Rectangle: Rounded Corners 143">
            <a:extLst>
              <a:ext uri="{FF2B5EF4-FFF2-40B4-BE49-F238E27FC236}">
                <a16:creationId xmlns:a16="http://schemas.microsoft.com/office/drawing/2014/main" id="{FF98C424-72B7-4270-BE55-875C31C749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641" name="Rectangle: Rounded Corners 144">
            <a:extLst>
              <a:ext uri="{FF2B5EF4-FFF2-40B4-BE49-F238E27FC236}">
                <a16:creationId xmlns:a16="http://schemas.microsoft.com/office/drawing/2014/main" id="{EC5557A4-DD93-4F65-903C-3F9FED8FFA6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642" name="Rectangle: Rounded Corners 145">
            <a:extLst>
              <a:ext uri="{FF2B5EF4-FFF2-40B4-BE49-F238E27FC236}">
                <a16:creationId xmlns:a16="http://schemas.microsoft.com/office/drawing/2014/main" id="{920A8483-E618-44CD-A323-AB00AB749B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643" name="Rectangle: Rounded Corners 146">
            <a:extLst>
              <a:ext uri="{FF2B5EF4-FFF2-40B4-BE49-F238E27FC236}">
                <a16:creationId xmlns:a16="http://schemas.microsoft.com/office/drawing/2014/main" id="{5347BA59-A685-499B-A3A0-423A8A1FF1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644" name="Rectangle: Rounded Corners 147">
            <a:extLst>
              <a:ext uri="{FF2B5EF4-FFF2-40B4-BE49-F238E27FC236}">
                <a16:creationId xmlns:a16="http://schemas.microsoft.com/office/drawing/2014/main" id="{0D0F3284-250B-4DB0-BECE-07568308485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645" name="Rectangle: Rounded Corners 148">
            <a:extLst>
              <a:ext uri="{FF2B5EF4-FFF2-40B4-BE49-F238E27FC236}">
                <a16:creationId xmlns:a16="http://schemas.microsoft.com/office/drawing/2014/main" id="{7F7FEBF4-A581-42CC-BE08-C1F563FBCB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646" name="Rectangle: Rounded Corners 149">
            <a:extLst>
              <a:ext uri="{FF2B5EF4-FFF2-40B4-BE49-F238E27FC236}">
                <a16:creationId xmlns:a16="http://schemas.microsoft.com/office/drawing/2014/main" id="{D86169BE-2383-48F5-9C09-37D04D4731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647" name="Rectangle: Rounded Corners 150">
            <a:extLst>
              <a:ext uri="{FF2B5EF4-FFF2-40B4-BE49-F238E27FC236}">
                <a16:creationId xmlns:a16="http://schemas.microsoft.com/office/drawing/2014/main" id="{BE771E9C-73F2-453E-A9EF-CDFF3076D1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648" name="Rectangle: Rounded Corners 151">
            <a:extLst>
              <a:ext uri="{FF2B5EF4-FFF2-40B4-BE49-F238E27FC236}">
                <a16:creationId xmlns:a16="http://schemas.microsoft.com/office/drawing/2014/main" id="{968C1B66-28C9-4070-B6AA-4715CBE06B7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49" name="Rectangle: Rounded Corners 152">
            <a:extLst>
              <a:ext uri="{FF2B5EF4-FFF2-40B4-BE49-F238E27FC236}">
                <a16:creationId xmlns:a16="http://schemas.microsoft.com/office/drawing/2014/main" id="{8A5001A9-7B40-4F56-959D-755EB293FA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650" name="Rectangle: Rounded Corners 153">
            <a:extLst>
              <a:ext uri="{FF2B5EF4-FFF2-40B4-BE49-F238E27FC236}">
                <a16:creationId xmlns:a16="http://schemas.microsoft.com/office/drawing/2014/main" id="{814FDA04-0BB1-479F-BD6A-6A3C87494CD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651" name="Rectangle: Rounded Corners 154">
            <a:extLst>
              <a:ext uri="{FF2B5EF4-FFF2-40B4-BE49-F238E27FC236}">
                <a16:creationId xmlns:a16="http://schemas.microsoft.com/office/drawing/2014/main" id="{5DEE4CEB-E13F-4E54-9CAB-8082B7CE536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652" name="Rectangle: Rounded Corners 155">
            <a:extLst>
              <a:ext uri="{FF2B5EF4-FFF2-40B4-BE49-F238E27FC236}">
                <a16:creationId xmlns:a16="http://schemas.microsoft.com/office/drawing/2014/main" id="{B341448D-0B2C-4AFD-AA4E-8CC6050E422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653" name="Rectangle: Rounded Corners 156">
            <a:extLst>
              <a:ext uri="{FF2B5EF4-FFF2-40B4-BE49-F238E27FC236}">
                <a16:creationId xmlns:a16="http://schemas.microsoft.com/office/drawing/2014/main" id="{0D7F1BF5-CF44-4984-93AE-4CFF6E8860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654" name="Rectangle: Rounded Corners 157">
            <a:extLst>
              <a:ext uri="{FF2B5EF4-FFF2-40B4-BE49-F238E27FC236}">
                <a16:creationId xmlns:a16="http://schemas.microsoft.com/office/drawing/2014/main" id="{6E3BC4C4-823B-441E-A0BB-9E7E2B2726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655" name="Rectangle: Rounded Corners 158">
            <a:extLst>
              <a:ext uri="{FF2B5EF4-FFF2-40B4-BE49-F238E27FC236}">
                <a16:creationId xmlns:a16="http://schemas.microsoft.com/office/drawing/2014/main" id="{88793236-B96A-4072-BE01-1AD05643F3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656" name="Rectangle: Rounded Corners 159">
            <a:extLst>
              <a:ext uri="{FF2B5EF4-FFF2-40B4-BE49-F238E27FC236}">
                <a16:creationId xmlns:a16="http://schemas.microsoft.com/office/drawing/2014/main" id="{BC8857BE-A132-4784-AC9E-DAF6C404D9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657" name="Rectangle: Rounded Corners 160">
            <a:extLst>
              <a:ext uri="{FF2B5EF4-FFF2-40B4-BE49-F238E27FC236}">
                <a16:creationId xmlns:a16="http://schemas.microsoft.com/office/drawing/2014/main" id="{686B9027-29E9-4024-938E-43D222270C9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658" name="Rectangle: Rounded Corners 161">
            <a:extLst>
              <a:ext uri="{FF2B5EF4-FFF2-40B4-BE49-F238E27FC236}">
                <a16:creationId xmlns:a16="http://schemas.microsoft.com/office/drawing/2014/main" id="{113214FA-CCEC-44B9-AB7B-04B9495DBC8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659" name="Rectangle: Rounded Corners 162">
            <a:extLst>
              <a:ext uri="{FF2B5EF4-FFF2-40B4-BE49-F238E27FC236}">
                <a16:creationId xmlns:a16="http://schemas.microsoft.com/office/drawing/2014/main" id="{C0B71CE7-26B1-4AB8-8849-F5D19A608F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660" name="Rectangle: Rounded Corners 163">
            <a:extLst>
              <a:ext uri="{FF2B5EF4-FFF2-40B4-BE49-F238E27FC236}">
                <a16:creationId xmlns:a16="http://schemas.microsoft.com/office/drawing/2014/main" id="{4F517DE3-294F-4F4B-B100-095C056E80E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661" name="Rectangle: Rounded Corners 164">
            <a:extLst>
              <a:ext uri="{FF2B5EF4-FFF2-40B4-BE49-F238E27FC236}">
                <a16:creationId xmlns:a16="http://schemas.microsoft.com/office/drawing/2014/main" id="{56EE57BA-F071-465B-A36D-330D9653E57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662" name="Rectangle: Rounded Corners 165">
            <a:extLst>
              <a:ext uri="{FF2B5EF4-FFF2-40B4-BE49-F238E27FC236}">
                <a16:creationId xmlns:a16="http://schemas.microsoft.com/office/drawing/2014/main" id="{DBA8F11A-01F2-42AE-B4C7-224205CFE01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663" name="Rectangle: Rounded Corners 166">
            <a:extLst>
              <a:ext uri="{FF2B5EF4-FFF2-40B4-BE49-F238E27FC236}">
                <a16:creationId xmlns:a16="http://schemas.microsoft.com/office/drawing/2014/main" id="{68F97C3A-BC6D-4838-AA2E-B8D4EA0DD16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664" name="Rectangle: Rounded Corners 167">
            <a:extLst>
              <a:ext uri="{FF2B5EF4-FFF2-40B4-BE49-F238E27FC236}">
                <a16:creationId xmlns:a16="http://schemas.microsoft.com/office/drawing/2014/main" id="{499B0D9E-C4E4-46EF-9FE6-463564972F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665" name="Rectangle: Rounded Corners 168">
            <a:extLst>
              <a:ext uri="{FF2B5EF4-FFF2-40B4-BE49-F238E27FC236}">
                <a16:creationId xmlns:a16="http://schemas.microsoft.com/office/drawing/2014/main" id="{1231150D-3145-4F76-B57B-BC7C636068D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666" name="Rectangle: Rounded Corners 169">
            <a:extLst>
              <a:ext uri="{FF2B5EF4-FFF2-40B4-BE49-F238E27FC236}">
                <a16:creationId xmlns:a16="http://schemas.microsoft.com/office/drawing/2014/main" id="{0B91E6A0-8D6E-49C5-B10B-BB1CF37B81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667" name="Rectangle: Rounded Corners 170">
            <a:extLst>
              <a:ext uri="{FF2B5EF4-FFF2-40B4-BE49-F238E27FC236}">
                <a16:creationId xmlns:a16="http://schemas.microsoft.com/office/drawing/2014/main" id="{38026127-711B-435B-94DE-DB6E149DC7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668" name="Rectangle: Rounded Corners 171">
            <a:extLst>
              <a:ext uri="{FF2B5EF4-FFF2-40B4-BE49-F238E27FC236}">
                <a16:creationId xmlns:a16="http://schemas.microsoft.com/office/drawing/2014/main" id="{C14C8319-0B3A-487C-9EE4-F983C35625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669" name="Rectangle: Rounded Corners 172">
            <a:extLst>
              <a:ext uri="{FF2B5EF4-FFF2-40B4-BE49-F238E27FC236}">
                <a16:creationId xmlns:a16="http://schemas.microsoft.com/office/drawing/2014/main" id="{E9E2E2C0-B1DF-479D-9546-086E854B4C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670" name="Rectangle: Rounded Corners 173">
            <a:extLst>
              <a:ext uri="{FF2B5EF4-FFF2-40B4-BE49-F238E27FC236}">
                <a16:creationId xmlns:a16="http://schemas.microsoft.com/office/drawing/2014/main" id="{9C4BF873-A821-4628-97A8-D059937CAAF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671" name="Rectangle: Rounded Corners 174">
            <a:extLst>
              <a:ext uri="{FF2B5EF4-FFF2-40B4-BE49-F238E27FC236}">
                <a16:creationId xmlns:a16="http://schemas.microsoft.com/office/drawing/2014/main" id="{52691D40-8C0E-4667-A610-1C54EA7D9E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672" name="Rectangle: Rounded Corners 175">
            <a:extLst>
              <a:ext uri="{FF2B5EF4-FFF2-40B4-BE49-F238E27FC236}">
                <a16:creationId xmlns:a16="http://schemas.microsoft.com/office/drawing/2014/main" id="{93E9F58F-BEA1-46C8-883A-2E2D092369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673" name="Rectangle: Rounded Corners 176">
            <a:extLst>
              <a:ext uri="{FF2B5EF4-FFF2-40B4-BE49-F238E27FC236}">
                <a16:creationId xmlns:a16="http://schemas.microsoft.com/office/drawing/2014/main" id="{23D056EC-DD40-48B3-8FE2-2B7113C71C1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674" name="Rectangle: Rounded Corners 177">
            <a:extLst>
              <a:ext uri="{FF2B5EF4-FFF2-40B4-BE49-F238E27FC236}">
                <a16:creationId xmlns:a16="http://schemas.microsoft.com/office/drawing/2014/main" id="{90370E08-2678-4A2F-B297-15FB23DDD2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675" name="Rectangle: Rounded Corners 178">
            <a:extLst>
              <a:ext uri="{FF2B5EF4-FFF2-40B4-BE49-F238E27FC236}">
                <a16:creationId xmlns:a16="http://schemas.microsoft.com/office/drawing/2014/main" id="{68B8FE45-45C7-4981-AAA5-E349D81F302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676" name="Rectangle: Rounded Corners 179">
            <a:extLst>
              <a:ext uri="{FF2B5EF4-FFF2-40B4-BE49-F238E27FC236}">
                <a16:creationId xmlns:a16="http://schemas.microsoft.com/office/drawing/2014/main" id="{3F153729-FDBD-4EB4-AE34-FE8FDA2B9D2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677" name="Rectangle: Rounded Corners 180">
            <a:extLst>
              <a:ext uri="{FF2B5EF4-FFF2-40B4-BE49-F238E27FC236}">
                <a16:creationId xmlns:a16="http://schemas.microsoft.com/office/drawing/2014/main" id="{C504947B-95BA-4E4E-806B-E6908ED53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678" name="Rectangle: Rounded Corners 181">
            <a:extLst>
              <a:ext uri="{FF2B5EF4-FFF2-40B4-BE49-F238E27FC236}">
                <a16:creationId xmlns:a16="http://schemas.microsoft.com/office/drawing/2014/main" id="{FA2AE9AA-DF6C-4198-8070-BE28C33BC93B}"/>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679" name="Rectangle: Rounded Corners 182">
            <a:extLst>
              <a:ext uri="{FF2B5EF4-FFF2-40B4-BE49-F238E27FC236}">
                <a16:creationId xmlns:a16="http://schemas.microsoft.com/office/drawing/2014/main" id="{5574E918-FCCF-4F5A-8338-F0195D48D322}"/>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680" name="Rectangle: Rounded Corners 183">
            <a:extLst>
              <a:ext uri="{FF2B5EF4-FFF2-40B4-BE49-F238E27FC236}">
                <a16:creationId xmlns:a16="http://schemas.microsoft.com/office/drawing/2014/main" id="{84498586-260B-44AC-9119-279CD8106F7A}"/>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681" name="Rectangle: Rounded Corners 184">
            <a:extLst>
              <a:ext uri="{FF2B5EF4-FFF2-40B4-BE49-F238E27FC236}">
                <a16:creationId xmlns:a16="http://schemas.microsoft.com/office/drawing/2014/main" id="{07059D34-D489-4C48-9C01-029A2E8240D4}"/>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682" name="Rectangle: Rounded Corners 184">
            <a:extLst>
              <a:ext uri="{FF2B5EF4-FFF2-40B4-BE49-F238E27FC236}">
                <a16:creationId xmlns:a16="http://schemas.microsoft.com/office/drawing/2014/main" id="{07059D34-D489-4C48-9C01-029A2E8240D4}"/>
              </a:ext>
            </a:extLst>
          </p:cNvPr>
          <p:cNvSpPr/>
          <p:nvPr/>
        </p:nvSpPr>
        <p:spPr>
          <a:xfrm>
            <a:off x="9635966"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5 : 00</a:t>
            </a:r>
          </a:p>
        </p:txBody>
      </p:sp>
      <p:sp>
        <p:nvSpPr>
          <p:cNvPr id="683" name="Rectangle: Rounded Corners 184">
            <a:extLst>
              <a:ext uri="{FF2B5EF4-FFF2-40B4-BE49-F238E27FC236}">
                <a16:creationId xmlns:a16="http://schemas.microsoft.com/office/drawing/2014/main" id="{07059D34-D489-4C48-9C01-029A2E8240D4}"/>
              </a:ext>
            </a:extLst>
          </p:cNvPr>
          <p:cNvSpPr/>
          <p:nvPr/>
        </p:nvSpPr>
        <p:spPr>
          <a:xfrm>
            <a:off x="9664994" y="50434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59</a:t>
            </a:r>
          </a:p>
        </p:txBody>
      </p:sp>
      <p:sp>
        <p:nvSpPr>
          <p:cNvPr id="684" name="Rectangle: Rounded Corners 184">
            <a:extLst>
              <a:ext uri="{FF2B5EF4-FFF2-40B4-BE49-F238E27FC236}">
                <a16:creationId xmlns:a16="http://schemas.microsoft.com/office/drawing/2014/main" id="{07059D34-D489-4C48-9C01-029A2E8240D4}"/>
              </a:ext>
            </a:extLst>
          </p:cNvPr>
          <p:cNvSpPr/>
          <p:nvPr/>
        </p:nvSpPr>
        <p:spPr>
          <a:xfrm>
            <a:off x="9659550" y="502712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58</a:t>
            </a:r>
          </a:p>
        </p:txBody>
      </p:sp>
      <p:sp>
        <p:nvSpPr>
          <p:cNvPr id="685" name="Rectangle: Rounded Corners 184">
            <a:extLst>
              <a:ext uri="{FF2B5EF4-FFF2-40B4-BE49-F238E27FC236}">
                <a16:creationId xmlns:a16="http://schemas.microsoft.com/office/drawing/2014/main" id="{07059D34-D489-4C48-9C01-029A2E8240D4}"/>
              </a:ext>
            </a:extLst>
          </p:cNvPr>
          <p:cNvSpPr/>
          <p:nvPr/>
        </p:nvSpPr>
        <p:spPr>
          <a:xfrm>
            <a:off x="9657737" y="502894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57</a:t>
            </a:r>
          </a:p>
        </p:txBody>
      </p:sp>
      <p:sp>
        <p:nvSpPr>
          <p:cNvPr id="686" name="Rectangle: Rounded Corners 184">
            <a:extLst>
              <a:ext uri="{FF2B5EF4-FFF2-40B4-BE49-F238E27FC236}">
                <a16:creationId xmlns:a16="http://schemas.microsoft.com/office/drawing/2014/main" id="{07059D34-D489-4C48-9C01-029A2E8240D4}"/>
              </a:ext>
            </a:extLst>
          </p:cNvPr>
          <p:cNvSpPr/>
          <p:nvPr/>
        </p:nvSpPr>
        <p:spPr>
          <a:xfrm>
            <a:off x="9684951" y="50144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56</a:t>
            </a:r>
          </a:p>
        </p:txBody>
      </p:sp>
      <p:sp>
        <p:nvSpPr>
          <p:cNvPr id="687" name="Rectangle: Rounded Corners 184">
            <a:extLst>
              <a:ext uri="{FF2B5EF4-FFF2-40B4-BE49-F238E27FC236}">
                <a16:creationId xmlns:a16="http://schemas.microsoft.com/office/drawing/2014/main" id="{07059D34-D489-4C48-9C01-029A2E8240D4}"/>
              </a:ext>
            </a:extLst>
          </p:cNvPr>
          <p:cNvSpPr/>
          <p:nvPr/>
        </p:nvSpPr>
        <p:spPr>
          <a:xfrm>
            <a:off x="9648665" y="5028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55</a:t>
            </a:r>
          </a:p>
        </p:txBody>
      </p:sp>
      <p:sp>
        <p:nvSpPr>
          <p:cNvPr id="688" name="Rectangle: Rounded Corners 184">
            <a:extLst>
              <a:ext uri="{FF2B5EF4-FFF2-40B4-BE49-F238E27FC236}">
                <a16:creationId xmlns:a16="http://schemas.microsoft.com/office/drawing/2014/main" id="{07059D34-D489-4C48-9C01-029A2E8240D4}"/>
              </a:ext>
            </a:extLst>
          </p:cNvPr>
          <p:cNvSpPr/>
          <p:nvPr/>
        </p:nvSpPr>
        <p:spPr>
          <a:xfrm>
            <a:off x="9686765"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54</a:t>
            </a:r>
          </a:p>
        </p:txBody>
      </p:sp>
      <p:sp>
        <p:nvSpPr>
          <p:cNvPr id="689" name="Rectangle: Rounded Corners 184">
            <a:extLst>
              <a:ext uri="{FF2B5EF4-FFF2-40B4-BE49-F238E27FC236}">
                <a16:creationId xmlns:a16="http://schemas.microsoft.com/office/drawing/2014/main" id="{07059D34-D489-4C48-9C01-029A2E8240D4}"/>
              </a:ext>
            </a:extLst>
          </p:cNvPr>
          <p:cNvSpPr/>
          <p:nvPr/>
        </p:nvSpPr>
        <p:spPr>
          <a:xfrm>
            <a:off x="9654108" y="50053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53</a:t>
            </a:r>
          </a:p>
        </p:txBody>
      </p:sp>
      <p:sp>
        <p:nvSpPr>
          <p:cNvPr id="690" name="Rectangle: Rounded Corners 184">
            <a:extLst>
              <a:ext uri="{FF2B5EF4-FFF2-40B4-BE49-F238E27FC236}">
                <a16:creationId xmlns:a16="http://schemas.microsoft.com/office/drawing/2014/main" id="{07059D34-D489-4C48-9C01-029A2E8240D4}"/>
              </a:ext>
            </a:extLst>
          </p:cNvPr>
          <p:cNvSpPr/>
          <p:nvPr/>
        </p:nvSpPr>
        <p:spPr>
          <a:xfrm>
            <a:off x="9655923" y="50253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52</a:t>
            </a:r>
          </a:p>
        </p:txBody>
      </p:sp>
      <p:sp>
        <p:nvSpPr>
          <p:cNvPr id="691" name="Rectangle: Rounded Corners 184">
            <a:extLst>
              <a:ext uri="{FF2B5EF4-FFF2-40B4-BE49-F238E27FC236}">
                <a16:creationId xmlns:a16="http://schemas.microsoft.com/office/drawing/2014/main" id="{07059D34-D489-4C48-9C01-029A2E8240D4}"/>
              </a:ext>
            </a:extLst>
          </p:cNvPr>
          <p:cNvSpPr/>
          <p:nvPr/>
        </p:nvSpPr>
        <p:spPr>
          <a:xfrm>
            <a:off x="9679508" y="50215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51</a:t>
            </a:r>
          </a:p>
        </p:txBody>
      </p:sp>
      <p:sp>
        <p:nvSpPr>
          <p:cNvPr id="692" name="Rectangle: Rounded Corners 184">
            <a:extLst>
              <a:ext uri="{FF2B5EF4-FFF2-40B4-BE49-F238E27FC236}">
                <a16:creationId xmlns:a16="http://schemas.microsoft.com/office/drawing/2014/main" id="{07059D34-D489-4C48-9C01-029A2E8240D4}"/>
              </a:ext>
            </a:extLst>
          </p:cNvPr>
          <p:cNvSpPr/>
          <p:nvPr/>
        </p:nvSpPr>
        <p:spPr>
          <a:xfrm>
            <a:off x="9655923" y="502880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50</a:t>
            </a:r>
          </a:p>
        </p:txBody>
      </p:sp>
      <p:sp>
        <p:nvSpPr>
          <p:cNvPr id="693" name="Rectangle: Rounded Corners 184">
            <a:extLst>
              <a:ext uri="{FF2B5EF4-FFF2-40B4-BE49-F238E27FC236}">
                <a16:creationId xmlns:a16="http://schemas.microsoft.com/office/drawing/2014/main" id="{07059D34-D489-4C48-9C01-029A2E8240D4}"/>
              </a:ext>
            </a:extLst>
          </p:cNvPr>
          <p:cNvSpPr/>
          <p:nvPr/>
        </p:nvSpPr>
        <p:spPr>
          <a:xfrm>
            <a:off x="9679509"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49</a:t>
            </a:r>
          </a:p>
        </p:txBody>
      </p:sp>
      <p:sp>
        <p:nvSpPr>
          <p:cNvPr id="694" name="Rectangle: Rounded Corners 184">
            <a:extLst>
              <a:ext uri="{FF2B5EF4-FFF2-40B4-BE49-F238E27FC236}">
                <a16:creationId xmlns:a16="http://schemas.microsoft.com/office/drawing/2014/main" id="{07059D34-D489-4C48-9C01-029A2E8240D4}"/>
              </a:ext>
            </a:extLst>
          </p:cNvPr>
          <p:cNvSpPr/>
          <p:nvPr/>
        </p:nvSpPr>
        <p:spPr>
          <a:xfrm>
            <a:off x="9641408"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47</a:t>
            </a:r>
          </a:p>
        </p:txBody>
      </p:sp>
      <p:sp>
        <p:nvSpPr>
          <p:cNvPr id="695" name="Rectangle: Rounded Corners 184">
            <a:extLst>
              <a:ext uri="{FF2B5EF4-FFF2-40B4-BE49-F238E27FC236}">
                <a16:creationId xmlns:a16="http://schemas.microsoft.com/office/drawing/2014/main" id="{07059D34-D489-4C48-9C01-029A2E8240D4}"/>
              </a:ext>
            </a:extLst>
          </p:cNvPr>
          <p:cNvSpPr/>
          <p:nvPr/>
        </p:nvSpPr>
        <p:spPr>
          <a:xfrm>
            <a:off x="9664995" y="50197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46</a:t>
            </a:r>
          </a:p>
        </p:txBody>
      </p:sp>
      <p:sp>
        <p:nvSpPr>
          <p:cNvPr id="696" name="Rectangle: Rounded Corners 184">
            <a:extLst>
              <a:ext uri="{FF2B5EF4-FFF2-40B4-BE49-F238E27FC236}">
                <a16:creationId xmlns:a16="http://schemas.microsoft.com/office/drawing/2014/main" id="{07059D34-D489-4C48-9C01-029A2E8240D4}"/>
              </a:ext>
            </a:extLst>
          </p:cNvPr>
          <p:cNvSpPr/>
          <p:nvPr/>
        </p:nvSpPr>
        <p:spPr>
          <a:xfrm>
            <a:off x="9654108"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45</a:t>
            </a:r>
          </a:p>
        </p:txBody>
      </p:sp>
      <p:sp>
        <p:nvSpPr>
          <p:cNvPr id="697" name="Rectangle: Rounded Corners 184">
            <a:extLst>
              <a:ext uri="{FF2B5EF4-FFF2-40B4-BE49-F238E27FC236}">
                <a16:creationId xmlns:a16="http://schemas.microsoft.com/office/drawing/2014/main" id="{07059D34-D489-4C48-9C01-029A2E8240D4}"/>
              </a:ext>
            </a:extLst>
          </p:cNvPr>
          <p:cNvSpPr/>
          <p:nvPr/>
        </p:nvSpPr>
        <p:spPr>
          <a:xfrm>
            <a:off x="9643222"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44</a:t>
            </a:r>
          </a:p>
        </p:txBody>
      </p:sp>
      <p:sp>
        <p:nvSpPr>
          <p:cNvPr id="698" name="Rectangle: Rounded Corners 184">
            <a:extLst>
              <a:ext uri="{FF2B5EF4-FFF2-40B4-BE49-F238E27FC236}">
                <a16:creationId xmlns:a16="http://schemas.microsoft.com/office/drawing/2014/main" id="{07059D34-D489-4C48-9C01-029A2E8240D4}"/>
              </a:ext>
            </a:extLst>
          </p:cNvPr>
          <p:cNvSpPr/>
          <p:nvPr/>
        </p:nvSpPr>
        <p:spPr>
          <a:xfrm>
            <a:off x="9681323" y="50034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43</a:t>
            </a:r>
          </a:p>
        </p:txBody>
      </p:sp>
      <p:sp>
        <p:nvSpPr>
          <p:cNvPr id="699" name="Rectangle: Rounded Corners 184">
            <a:extLst>
              <a:ext uri="{FF2B5EF4-FFF2-40B4-BE49-F238E27FC236}">
                <a16:creationId xmlns:a16="http://schemas.microsoft.com/office/drawing/2014/main" id="{07059D34-D489-4C48-9C01-029A2E8240D4}"/>
              </a:ext>
            </a:extLst>
          </p:cNvPr>
          <p:cNvSpPr/>
          <p:nvPr/>
        </p:nvSpPr>
        <p:spPr>
          <a:xfrm>
            <a:off x="9657737" y="50070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42</a:t>
            </a:r>
          </a:p>
        </p:txBody>
      </p:sp>
      <p:sp>
        <p:nvSpPr>
          <p:cNvPr id="700" name="Rectangle: Rounded Corners 184">
            <a:extLst>
              <a:ext uri="{FF2B5EF4-FFF2-40B4-BE49-F238E27FC236}">
                <a16:creationId xmlns:a16="http://schemas.microsoft.com/office/drawing/2014/main" id="{07059D34-D489-4C48-9C01-029A2E8240D4}"/>
              </a:ext>
            </a:extLst>
          </p:cNvPr>
          <p:cNvSpPr/>
          <p:nvPr/>
        </p:nvSpPr>
        <p:spPr>
          <a:xfrm>
            <a:off x="9670437" y="504331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41</a:t>
            </a:r>
          </a:p>
        </p:txBody>
      </p:sp>
      <p:sp>
        <p:nvSpPr>
          <p:cNvPr id="701" name="Rectangle: Rounded Corners 184">
            <a:extLst>
              <a:ext uri="{FF2B5EF4-FFF2-40B4-BE49-F238E27FC236}">
                <a16:creationId xmlns:a16="http://schemas.microsoft.com/office/drawing/2014/main" id="{07059D34-D489-4C48-9C01-029A2E8240D4}"/>
              </a:ext>
            </a:extLst>
          </p:cNvPr>
          <p:cNvSpPr/>
          <p:nvPr/>
        </p:nvSpPr>
        <p:spPr>
          <a:xfrm>
            <a:off x="9684952" y="50197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40</a:t>
            </a:r>
          </a:p>
        </p:txBody>
      </p:sp>
      <p:sp>
        <p:nvSpPr>
          <p:cNvPr id="702" name="Rectangle: Rounded Corners 184">
            <a:extLst>
              <a:ext uri="{FF2B5EF4-FFF2-40B4-BE49-F238E27FC236}">
                <a16:creationId xmlns:a16="http://schemas.microsoft.com/office/drawing/2014/main" id="{07059D34-D489-4C48-9C01-029A2E8240D4}"/>
              </a:ext>
            </a:extLst>
          </p:cNvPr>
          <p:cNvSpPr/>
          <p:nvPr/>
        </p:nvSpPr>
        <p:spPr>
          <a:xfrm>
            <a:off x="9655924"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39</a:t>
            </a:r>
          </a:p>
        </p:txBody>
      </p:sp>
      <p:sp>
        <p:nvSpPr>
          <p:cNvPr id="703" name="Rectangle: Rounded Corners 184">
            <a:extLst>
              <a:ext uri="{FF2B5EF4-FFF2-40B4-BE49-F238E27FC236}">
                <a16:creationId xmlns:a16="http://schemas.microsoft.com/office/drawing/2014/main" id="{07059D34-D489-4C48-9C01-029A2E8240D4}"/>
              </a:ext>
            </a:extLst>
          </p:cNvPr>
          <p:cNvSpPr/>
          <p:nvPr/>
        </p:nvSpPr>
        <p:spPr>
          <a:xfrm>
            <a:off x="9659552" y="5046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38</a:t>
            </a:r>
          </a:p>
        </p:txBody>
      </p:sp>
      <p:sp>
        <p:nvSpPr>
          <p:cNvPr id="704" name="Rectangle: Rounded Corners 184">
            <a:extLst>
              <a:ext uri="{FF2B5EF4-FFF2-40B4-BE49-F238E27FC236}">
                <a16:creationId xmlns:a16="http://schemas.microsoft.com/office/drawing/2014/main" id="{07059D34-D489-4C48-9C01-029A2E8240D4}"/>
              </a:ext>
            </a:extLst>
          </p:cNvPr>
          <p:cNvSpPr/>
          <p:nvPr/>
        </p:nvSpPr>
        <p:spPr>
          <a:xfrm>
            <a:off x="9643224" y="49997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37</a:t>
            </a:r>
          </a:p>
        </p:txBody>
      </p:sp>
      <p:sp>
        <p:nvSpPr>
          <p:cNvPr id="705" name="Rectangle: Rounded Corners 184">
            <a:extLst>
              <a:ext uri="{FF2B5EF4-FFF2-40B4-BE49-F238E27FC236}">
                <a16:creationId xmlns:a16="http://schemas.microsoft.com/office/drawing/2014/main" id="{07059D34-D489-4C48-9C01-029A2E8240D4}"/>
              </a:ext>
            </a:extLst>
          </p:cNvPr>
          <p:cNvSpPr/>
          <p:nvPr/>
        </p:nvSpPr>
        <p:spPr>
          <a:xfrm>
            <a:off x="9674066"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36</a:t>
            </a:r>
          </a:p>
        </p:txBody>
      </p:sp>
      <p:sp>
        <p:nvSpPr>
          <p:cNvPr id="706" name="Rectangle: Rounded Corners 184">
            <a:extLst>
              <a:ext uri="{FF2B5EF4-FFF2-40B4-BE49-F238E27FC236}">
                <a16:creationId xmlns:a16="http://schemas.microsoft.com/office/drawing/2014/main" id="{07059D34-D489-4C48-9C01-029A2E8240D4}"/>
              </a:ext>
            </a:extLst>
          </p:cNvPr>
          <p:cNvSpPr/>
          <p:nvPr/>
        </p:nvSpPr>
        <p:spPr>
          <a:xfrm>
            <a:off x="9666809" y="50106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35</a:t>
            </a:r>
          </a:p>
        </p:txBody>
      </p:sp>
      <p:sp>
        <p:nvSpPr>
          <p:cNvPr id="707" name="Rectangle: Rounded Corners 184">
            <a:extLst>
              <a:ext uri="{FF2B5EF4-FFF2-40B4-BE49-F238E27FC236}">
                <a16:creationId xmlns:a16="http://schemas.microsoft.com/office/drawing/2014/main" id="{07059D34-D489-4C48-9C01-029A2E8240D4}"/>
              </a:ext>
            </a:extLst>
          </p:cNvPr>
          <p:cNvSpPr/>
          <p:nvPr/>
        </p:nvSpPr>
        <p:spPr>
          <a:xfrm>
            <a:off x="9659552" y="50451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34</a:t>
            </a:r>
          </a:p>
        </p:txBody>
      </p:sp>
      <p:sp>
        <p:nvSpPr>
          <p:cNvPr id="708" name="Rectangle: Rounded Corners 184">
            <a:extLst>
              <a:ext uri="{FF2B5EF4-FFF2-40B4-BE49-F238E27FC236}">
                <a16:creationId xmlns:a16="http://schemas.microsoft.com/office/drawing/2014/main" id="{07059D34-D489-4C48-9C01-029A2E8240D4}"/>
              </a:ext>
            </a:extLst>
          </p:cNvPr>
          <p:cNvSpPr/>
          <p:nvPr/>
        </p:nvSpPr>
        <p:spPr>
          <a:xfrm>
            <a:off x="9654109" y="50269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33</a:t>
            </a:r>
          </a:p>
        </p:txBody>
      </p:sp>
      <p:sp>
        <p:nvSpPr>
          <p:cNvPr id="709" name="Rectangle: Rounded Corners 184">
            <a:extLst>
              <a:ext uri="{FF2B5EF4-FFF2-40B4-BE49-F238E27FC236}">
                <a16:creationId xmlns:a16="http://schemas.microsoft.com/office/drawing/2014/main" id="{07059D34-D489-4C48-9C01-029A2E8240D4}"/>
              </a:ext>
            </a:extLst>
          </p:cNvPr>
          <p:cNvSpPr/>
          <p:nvPr/>
        </p:nvSpPr>
        <p:spPr>
          <a:xfrm>
            <a:off x="9672252" y="50179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32</a:t>
            </a:r>
          </a:p>
        </p:txBody>
      </p:sp>
      <p:sp>
        <p:nvSpPr>
          <p:cNvPr id="710" name="Rectangle: Rounded Corners 184">
            <a:extLst>
              <a:ext uri="{FF2B5EF4-FFF2-40B4-BE49-F238E27FC236}">
                <a16:creationId xmlns:a16="http://schemas.microsoft.com/office/drawing/2014/main" id="{07059D34-D489-4C48-9C01-029A2E8240D4}"/>
              </a:ext>
            </a:extLst>
          </p:cNvPr>
          <p:cNvSpPr/>
          <p:nvPr/>
        </p:nvSpPr>
        <p:spPr>
          <a:xfrm>
            <a:off x="9666809" y="50142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31</a:t>
            </a:r>
          </a:p>
        </p:txBody>
      </p:sp>
      <p:sp>
        <p:nvSpPr>
          <p:cNvPr id="711" name="Rectangle: Rounded Corners 184">
            <a:extLst>
              <a:ext uri="{FF2B5EF4-FFF2-40B4-BE49-F238E27FC236}">
                <a16:creationId xmlns:a16="http://schemas.microsoft.com/office/drawing/2014/main" id="{07059D34-D489-4C48-9C01-029A2E8240D4}"/>
              </a:ext>
            </a:extLst>
          </p:cNvPr>
          <p:cNvSpPr/>
          <p:nvPr/>
        </p:nvSpPr>
        <p:spPr>
          <a:xfrm>
            <a:off x="9646852"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30</a:t>
            </a:r>
          </a:p>
        </p:txBody>
      </p:sp>
      <p:sp>
        <p:nvSpPr>
          <p:cNvPr id="712" name="Rectangle: Rounded Corners 184">
            <a:extLst>
              <a:ext uri="{FF2B5EF4-FFF2-40B4-BE49-F238E27FC236}">
                <a16:creationId xmlns:a16="http://schemas.microsoft.com/office/drawing/2014/main" id="{07059D34-D489-4C48-9C01-029A2E8240D4}"/>
              </a:ext>
            </a:extLst>
          </p:cNvPr>
          <p:cNvSpPr/>
          <p:nvPr/>
        </p:nvSpPr>
        <p:spPr>
          <a:xfrm>
            <a:off x="9681324" y="502517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29</a:t>
            </a:r>
          </a:p>
        </p:txBody>
      </p:sp>
      <p:sp>
        <p:nvSpPr>
          <p:cNvPr id="713" name="Rectangle: Rounded Corners 184">
            <a:extLst>
              <a:ext uri="{FF2B5EF4-FFF2-40B4-BE49-F238E27FC236}">
                <a16:creationId xmlns:a16="http://schemas.microsoft.com/office/drawing/2014/main" id="{07059D34-D489-4C48-9C01-029A2E8240D4}"/>
              </a:ext>
            </a:extLst>
          </p:cNvPr>
          <p:cNvSpPr/>
          <p:nvPr/>
        </p:nvSpPr>
        <p:spPr>
          <a:xfrm>
            <a:off x="9639595" y="50415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28</a:t>
            </a:r>
          </a:p>
        </p:txBody>
      </p:sp>
      <p:sp>
        <p:nvSpPr>
          <p:cNvPr id="714" name="Rectangle: Rounded Corners 184">
            <a:extLst>
              <a:ext uri="{FF2B5EF4-FFF2-40B4-BE49-F238E27FC236}">
                <a16:creationId xmlns:a16="http://schemas.microsoft.com/office/drawing/2014/main" id="{07059D34-D489-4C48-9C01-029A2E8240D4}"/>
              </a:ext>
            </a:extLst>
          </p:cNvPr>
          <p:cNvSpPr/>
          <p:nvPr/>
        </p:nvSpPr>
        <p:spPr>
          <a:xfrm>
            <a:off x="9694023" y="50142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27</a:t>
            </a:r>
          </a:p>
        </p:txBody>
      </p:sp>
      <p:sp>
        <p:nvSpPr>
          <p:cNvPr id="715" name="Rectangle: Rounded Corners 184">
            <a:extLst>
              <a:ext uri="{FF2B5EF4-FFF2-40B4-BE49-F238E27FC236}">
                <a16:creationId xmlns:a16="http://schemas.microsoft.com/office/drawing/2014/main" id="{07059D34-D489-4C48-9C01-029A2E8240D4}"/>
              </a:ext>
            </a:extLst>
          </p:cNvPr>
          <p:cNvSpPr/>
          <p:nvPr/>
        </p:nvSpPr>
        <p:spPr>
          <a:xfrm>
            <a:off x="9690395"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26</a:t>
            </a:r>
          </a:p>
        </p:txBody>
      </p:sp>
      <p:sp>
        <p:nvSpPr>
          <p:cNvPr id="716" name="Rectangle: Rounded Corners 184">
            <a:extLst>
              <a:ext uri="{FF2B5EF4-FFF2-40B4-BE49-F238E27FC236}">
                <a16:creationId xmlns:a16="http://schemas.microsoft.com/office/drawing/2014/main" id="{07059D34-D489-4C48-9C01-029A2E8240D4}"/>
              </a:ext>
            </a:extLst>
          </p:cNvPr>
          <p:cNvSpPr/>
          <p:nvPr/>
        </p:nvSpPr>
        <p:spPr>
          <a:xfrm>
            <a:off x="9632337"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25</a:t>
            </a:r>
          </a:p>
        </p:txBody>
      </p:sp>
      <p:sp>
        <p:nvSpPr>
          <p:cNvPr id="717" name="Rectangle: Rounded Corners 184">
            <a:extLst>
              <a:ext uri="{FF2B5EF4-FFF2-40B4-BE49-F238E27FC236}">
                <a16:creationId xmlns:a16="http://schemas.microsoft.com/office/drawing/2014/main" id="{07059D34-D489-4C48-9C01-029A2E8240D4}"/>
              </a:ext>
            </a:extLst>
          </p:cNvPr>
          <p:cNvSpPr/>
          <p:nvPr/>
        </p:nvSpPr>
        <p:spPr>
          <a:xfrm>
            <a:off x="9664995"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24</a:t>
            </a:r>
          </a:p>
        </p:txBody>
      </p:sp>
      <p:sp>
        <p:nvSpPr>
          <p:cNvPr id="718" name="Rectangle: Rounded Corners 184">
            <a:extLst>
              <a:ext uri="{FF2B5EF4-FFF2-40B4-BE49-F238E27FC236}">
                <a16:creationId xmlns:a16="http://schemas.microsoft.com/office/drawing/2014/main" id="{07059D34-D489-4C48-9C01-029A2E8240D4}"/>
              </a:ext>
            </a:extLst>
          </p:cNvPr>
          <p:cNvSpPr/>
          <p:nvPr/>
        </p:nvSpPr>
        <p:spPr>
          <a:xfrm>
            <a:off x="9681323"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23</a:t>
            </a:r>
          </a:p>
        </p:txBody>
      </p:sp>
      <p:sp>
        <p:nvSpPr>
          <p:cNvPr id="719" name="Rectangle: Rounded Corners 184">
            <a:extLst>
              <a:ext uri="{FF2B5EF4-FFF2-40B4-BE49-F238E27FC236}">
                <a16:creationId xmlns:a16="http://schemas.microsoft.com/office/drawing/2014/main" id="{07059D34-D489-4C48-9C01-029A2E8240D4}"/>
              </a:ext>
            </a:extLst>
          </p:cNvPr>
          <p:cNvSpPr/>
          <p:nvPr/>
        </p:nvSpPr>
        <p:spPr>
          <a:xfrm>
            <a:off x="9637780"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22</a:t>
            </a:r>
          </a:p>
        </p:txBody>
      </p:sp>
      <p:sp>
        <p:nvSpPr>
          <p:cNvPr id="720" name="Rectangle: Rounded Corners 184">
            <a:extLst>
              <a:ext uri="{FF2B5EF4-FFF2-40B4-BE49-F238E27FC236}">
                <a16:creationId xmlns:a16="http://schemas.microsoft.com/office/drawing/2014/main" id="{07059D34-D489-4C48-9C01-029A2E8240D4}"/>
              </a:ext>
            </a:extLst>
          </p:cNvPr>
          <p:cNvSpPr/>
          <p:nvPr/>
        </p:nvSpPr>
        <p:spPr>
          <a:xfrm>
            <a:off x="9657738" y="50378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21</a:t>
            </a:r>
          </a:p>
        </p:txBody>
      </p:sp>
      <p:sp>
        <p:nvSpPr>
          <p:cNvPr id="721" name="Rectangle: Rounded Corners 184">
            <a:extLst>
              <a:ext uri="{FF2B5EF4-FFF2-40B4-BE49-F238E27FC236}">
                <a16:creationId xmlns:a16="http://schemas.microsoft.com/office/drawing/2014/main" id="{07059D34-D489-4C48-9C01-029A2E8240D4}"/>
              </a:ext>
            </a:extLst>
          </p:cNvPr>
          <p:cNvSpPr/>
          <p:nvPr/>
        </p:nvSpPr>
        <p:spPr>
          <a:xfrm>
            <a:off x="9688580"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20</a:t>
            </a:r>
          </a:p>
        </p:txBody>
      </p:sp>
      <p:sp>
        <p:nvSpPr>
          <p:cNvPr id="722" name="Rectangle: Rounded Corners 184">
            <a:extLst>
              <a:ext uri="{FF2B5EF4-FFF2-40B4-BE49-F238E27FC236}">
                <a16:creationId xmlns:a16="http://schemas.microsoft.com/office/drawing/2014/main" id="{07059D34-D489-4C48-9C01-029A2E8240D4}"/>
              </a:ext>
            </a:extLst>
          </p:cNvPr>
          <p:cNvSpPr/>
          <p:nvPr/>
        </p:nvSpPr>
        <p:spPr>
          <a:xfrm>
            <a:off x="9648665" y="50614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19</a:t>
            </a:r>
          </a:p>
        </p:txBody>
      </p:sp>
      <p:sp>
        <p:nvSpPr>
          <p:cNvPr id="723" name="Rectangle: Rounded Corners 184">
            <a:extLst>
              <a:ext uri="{FF2B5EF4-FFF2-40B4-BE49-F238E27FC236}">
                <a16:creationId xmlns:a16="http://schemas.microsoft.com/office/drawing/2014/main" id="{07059D34-D489-4C48-9C01-029A2E8240D4}"/>
              </a:ext>
            </a:extLst>
          </p:cNvPr>
          <p:cNvSpPr/>
          <p:nvPr/>
        </p:nvSpPr>
        <p:spPr>
          <a:xfrm>
            <a:off x="9655923" y="50179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18</a:t>
            </a:r>
          </a:p>
        </p:txBody>
      </p:sp>
      <p:sp>
        <p:nvSpPr>
          <p:cNvPr id="724" name="Rectangle: Rounded Corners 184">
            <a:extLst>
              <a:ext uri="{FF2B5EF4-FFF2-40B4-BE49-F238E27FC236}">
                <a16:creationId xmlns:a16="http://schemas.microsoft.com/office/drawing/2014/main" id="{07059D34-D489-4C48-9C01-029A2E8240D4}"/>
              </a:ext>
            </a:extLst>
          </p:cNvPr>
          <p:cNvSpPr/>
          <p:nvPr/>
        </p:nvSpPr>
        <p:spPr>
          <a:xfrm>
            <a:off x="9648666" y="49961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17</a:t>
            </a:r>
          </a:p>
        </p:txBody>
      </p:sp>
      <p:sp>
        <p:nvSpPr>
          <p:cNvPr id="725" name="Rectangle: Rounded Corners 184">
            <a:extLst>
              <a:ext uri="{FF2B5EF4-FFF2-40B4-BE49-F238E27FC236}">
                <a16:creationId xmlns:a16="http://schemas.microsoft.com/office/drawing/2014/main" id="{07059D34-D489-4C48-9C01-029A2E8240D4}"/>
              </a:ext>
            </a:extLst>
          </p:cNvPr>
          <p:cNvSpPr/>
          <p:nvPr/>
        </p:nvSpPr>
        <p:spPr>
          <a:xfrm>
            <a:off x="9666808" y="50342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16</a:t>
            </a:r>
          </a:p>
        </p:txBody>
      </p:sp>
      <p:sp>
        <p:nvSpPr>
          <p:cNvPr id="726" name="Rectangle: Rounded Corners 184">
            <a:extLst>
              <a:ext uri="{FF2B5EF4-FFF2-40B4-BE49-F238E27FC236}">
                <a16:creationId xmlns:a16="http://schemas.microsoft.com/office/drawing/2014/main" id="{07059D34-D489-4C48-9C01-029A2E8240D4}"/>
              </a:ext>
            </a:extLst>
          </p:cNvPr>
          <p:cNvSpPr/>
          <p:nvPr/>
        </p:nvSpPr>
        <p:spPr>
          <a:xfrm>
            <a:off x="9659551" y="50269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15</a:t>
            </a:r>
          </a:p>
        </p:txBody>
      </p:sp>
      <p:sp>
        <p:nvSpPr>
          <p:cNvPr id="727" name="Rectangle: Rounded Corners 184">
            <a:extLst>
              <a:ext uri="{FF2B5EF4-FFF2-40B4-BE49-F238E27FC236}">
                <a16:creationId xmlns:a16="http://schemas.microsoft.com/office/drawing/2014/main" id="{07059D34-D489-4C48-9C01-029A2E8240D4}"/>
              </a:ext>
            </a:extLst>
          </p:cNvPr>
          <p:cNvSpPr/>
          <p:nvPr/>
        </p:nvSpPr>
        <p:spPr>
          <a:xfrm>
            <a:off x="9621451" y="50451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14</a:t>
            </a:r>
          </a:p>
        </p:txBody>
      </p:sp>
      <p:sp>
        <p:nvSpPr>
          <p:cNvPr id="728" name="Rectangle: Rounded Corners 184">
            <a:extLst>
              <a:ext uri="{FF2B5EF4-FFF2-40B4-BE49-F238E27FC236}">
                <a16:creationId xmlns:a16="http://schemas.microsoft.com/office/drawing/2014/main" id="{07059D34-D489-4C48-9C01-029A2E8240D4}"/>
              </a:ext>
            </a:extLst>
          </p:cNvPr>
          <p:cNvSpPr/>
          <p:nvPr/>
        </p:nvSpPr>
        <p:spPr>
          <a:xfrm>
            <a:off x="9648665" y="50233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13</a:t>
            </a:r>
          </a:p>
        </p:txBody>
      </p:sp>
      <p:sp>
        <p:nvSpPr>
          <p:cNvPr id="729" name="Rectangle: Rounded Corners 184">
            <a:extLst>
              <a:ext uri="{FF2B5EF4-FFF2-40B4-BE49-F238E27FC236}">
                <a16:creationId xmlns:a16="http://schemas.microsoft.com/office/drawing/2014/main" id="{07059D34-D489-4C48-9C01-029A2E8240D4}"/>
              </a:ext>
            </a:extLst>
          </p:cNvPr>
          <p:cNvSpPr/>
          <p:nvPr/>
        </p:nvSpPr>
        <p:spPr>
          <a:xfrm>
            <a:off x="9668623" y="50052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12</a:t>
            </a:r>
          </a:p>
        </p:txBody>
      </p:sp>
      <p:sp>
        <p:nvSpPr>
          <p:cNvPr id="730" name="Rectangle: Rounded Corners 184">
            <a:extLst>
              <a:ext uri="{FF2B5EF4-FFF2-40B4-BE49-F238E27FC236}">
                <a16:creationId xmlns:a16="http://schemas.microsoft.com/office/drawing/2014/main" id="{07059D34-D489-4C48-9C01-029A2E8240D4}"/>
              </a:ext>
            </a:extLst>
          </p:cNvPr>
          <p:cNvSpPr/>
          <p:nvPr/>
        </p:nvSpPr>
        <p:spPr>
          <a:xfrm>
            <a:off x="9675880"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11</a:t>
            </a:r>
          </a:p>
        </p:txBody>
      </p:sp>
      <p:sp>
        <p:nvSpPr>
          <p:cNvPr id="731" name="Rectangle: Rounded Corners 184">
            <a:extLst>
              <a:ext uri="{FF2B5EF4-FFF2-40B4-BE49-F238E27FC236}">
                <a16:creationId xmlns:a16="http://schemas.microsoft.com/office/drawing/2014/main" id="{07059D34-D489-4C48-9C01-029A2E8240D4}"/>
              </a:ext>
            </a:extLst>
          </p:cNvPr>
          <p:cNvSpPr/>
          <p:nvPr/>
        </p:nvSpPr>
        <p:spPr>
          <a:xfrm>
            <a:off x="9654108" y="50197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10</a:t>
            </a:r>
          </a:p>
        </p:txBody>
      </p:sp>
      <p:sp>
        <p:nvSpPr>
          <p:cNvPr id="732" name="Rectangle: Rounded Corners 184">
            <a:extLst>
              <a:ext uri="{FF2B5EF4-FFF2-40B4-BE49-F238E27FC236}">
                <a16:creationId xmlns:a16="http://schemas.microsoft.com/office/drawing/2014/main" id="{07059D34-D489-4C48-9C01-029A2E8240D4}"/>
              </a:ext>
            </a:extLst>
          </p:cNvPr>
          <p:cNvSpPr/>
          <p:nvPr/>
        </p:nvSpPr>
        <p:spPr>
          <a:xfrm>
            <a:off x="9645036" y="50469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3" name="Rectangle: Rounded Corners 184">
            <a:extLst>
              <a:ext uri="{FF2B5EF4-FFF2-40B4-BE49-F238E27FC236}">
                <a16:creationId xmlns:a16="http://schemas.microsoft.com/office/drawing/2014/main" id="{07059D34-D489-4C48-9C01-029A2E8240D4}"/>
              </a:ext>
            </a:extLst>
          </p:cNvPr>
          <p:cNvSpPr/>
          <p:nvPr/>
        </p:nvSpPr>
        <p:spPr>
          <a:xfrm>
            <a:off x="9672249" y="50233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4" name="Rectangle: Rounded Corners 184">
            <a:extLst>
              <a:ext uri="{FF2B5EF4-FFF2-40B4-BE49-F238E27FC236}">
                <a16:creationId xmlns:a16="http://schemas.microsoft.com/office/drawing/2014/main" id="{07059D34-D489-4C48-9C01-029A2E8240D4}"/>
              </a:ext>
            </a:extLst>
          </p:cNvPr>
          <p:cNvSpPr/>
          <p:nvPr/>
        </p:nvSpPr>
        <p:spPr>
          <a:xfrm>
            <a:off x="9645035" y="50306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08</a:t>
            </a:r>
          </a:p>
        </p:txBody>
      </p:sp>
      <p:sp>
        <p:nvSpPr>
          <p:cNvPr id="735" name="Rectangle: Rounded Corners 184">
            <a:extLst>
              <a:ext uri="{FF2B5EF4-FFF2-40B4-BE49-F238E27FC236}">
                <a16:creationId xmlns:a16="http://schemas.microsoft.com/office/drawing/2014/main" id="{07059D34-D489-4C48-9C01-029A2E8240D4}"/>
              </a:ext>
            </a:extLst>
          </p:cNvPr>
          <p:cNvSpPr/>
          <p:nvPr/>
        </p:nvSpPr>
        <p:spPr>
          <a:xfrm>
            <a:off x="9661364" y="50433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06</a:t>
            </a:r>
          </a:p>
        </p:txBody>
      </p:sp>
      <p:sp>
        <p:nvSpPr>
          <p:cNvPr id="736" name="Rectangle: Rounded Corners 184">
            <a:extLst>
              <a:ext uri="{FF2B5EF4-FFF2-40B4-BE49-F238E27FC236}">
                <a16:creationId xmlns:a16="http://schemas.microsoft.com/office/drawing/2014/main" id="{07059D34-D489-4C48-9C01-029A2E8240D4}"/>
              </a:ext>
            </a:extLst>
          </p:cNvPr>
          <p:cNvSpPr/>
          <p:nvPr/>
        </p:nvSpPr>
        <p:spPr>
          <a:xfrm>
            <a:off x="9674064" y="50215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05</a:t>
            </a:r>
          </a:p>
        </p:txBody>
      </p:sp>
      <p:sp>
        <p:nvSpPr>
          <p:cNvPr id="737" name="Rectangle: Rounded Corners 184">
            <a:extLst>
              <a:ext uri="{FF2B5EF4-FFF2-40B4-BE49-F238E27FC236}">
                <a16:creationId xmlns:a16="http://schemas.microsoft.com/office/drawing/2014/main" id="{07059D34-D489-4C48-9C01-029A2E8240D4}"/>
              </a:ext>
            </a:extLst>
          </p:cNvPr>
          <p:cNvSpPr/>
          <p:nvPr/>
        </p:nvSpPr>
        <p:spPr>
          <a:xfrm>
            <a:off x="9663178" y="502880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04</a:t>
            </a:r>
          </a:p>
        </p:txBody>
      </p:sp>
      <p:sp>
        <p:nvSpPr>
          <p:cNvPr id="738" name="Rectangle: Rounded Corners 184">
            <a:extLst>
              <a:ext uri="{FF2B5EF4-FFF2-40B4-BE49-F238E27FC236}">
                <a16:creationId xmlns:a16="http://schemas.microsoft.com/office/drawing/2014/main" id="{07059D34-D489-4C48-9C01-029A2E8240D4}"/>
              </a:ext>
            </a:extLst>
          </p:cNvPr>
          <p:cNvSpPr/>
          <p:nvPr/>
        </p:nvSpPr>
        <p:spPr>
          <a:xfrm>
            <a:off x="9657735" y="50088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03</a:t>
            </a:r>
          </a:p>
        </p:txBody>
      </p:sp>
      <p:sp>
        <p:nvSpPr>
          <p:cNvPr id="739" name="Rectangle: Rounded Corners 184">
            <a:extLst>
              <a:ext uri="{FF2B5EF4-FFF2-40B4-BE49-F238E27FC236}">
                <a16:creationId xmlns:a16="http://schemas.microsoft.com/office/drawing/2014/main" id="{07059D34-D489-4C48-9C01-029A2E8240D4}"/>
              </a:ext>
            </a:extLst>
          </p:cNvPr>
          <p:cNvSpPr/>
          <p:nvPr/>
        </p:nvSpPr>
        <p:spPr>
          <a:xfrm>
            <a:off x="9652293" y="50560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02</a:t>
            </a:r>
          </a:p>
        </p:txBody>
      </p:sp>
      <p:sp>
        <p:nvSpPr>
          <p:cNvPr id="740" name="Rectangle: Rounded Corners 184">
            <a:extLst>
              <a:ext uri="{FF2B5EF4-FFF2-40B4-BE49-F238E27FC236}">
                <a16:creationId xmlns:a16="http://schemas.microsoft.com/office/drawing/2014/main" id="{07059D34-D489-4C48-9C01-029A2E8240D4}"/>
              </a:ext>
            </a:extLst>
          </p:cNvPr>
          <p:cNvSpPr/>
          <p:nvPr/>
        </p:nvSpPr>
        <p:spPr>
          <a:xfrm>
            <a:off x="9645035" y="50469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01</a:t>
            </a:r>
          </a:p>
        </p:txBody>
      </p:sp>
      <p:sp>
        <p:nvSpPr>
          <p:cNvPr id="741" name="Rectangle: Rounded Corners 184">
            <a:extLst>
              <a:ext uri="{FF2B5EF4-FFF2-40B4-BE49-F238E27FC236}">
                <a16:creationId xmlns:a16="http://schemas.microsoft.com/office/drawing/2014/main" id="{07059D34-D489-4C48-9C01-029A2E8240D4}"/>
              </a:ext>
            </a:extLst>
          </p:cNvPr>
          <p:cNvSpPr/>
          <p:nvPr/>
        </p:nvSpPr>
        <p:spPr>
          <a:xfrm>
            <a:off x="9634068" y="501668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00</a:t>
            </a:r>
          </a:p>
        </p:txBody>
      </p:sp>
      <p:sp>
        <p:nvSpPr>
          <p:cNvPr id="742" name="Rectangle: Rounded Corners 184">
            <a:extLst>
              <a:ext uri="{FF2B5EF4-FFF2-40B4-BE49-F238E27FC236}">
                <a16:creationId xmlns:a16="http://schemas.microsoft.com/office/drawing/2014/main" id="{07059D34-D489-4C48-9C01-029A2E8240D4}"/>
              </a:ext>
            </a:extLst>
          </p:cNvPr>
          <p:cNvSpPr/>
          <p:nvPr/>
        </p:nvSpPr>
        <p:spPr>
          <a:xfrm>
            <a:off x="9684868" y="502134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59</a:t>
            </a:r>
          </a:p>
        </p:txBody>
      </p:sp>
      <p:sp>
        <p:nvSpPr>
          <p:cNvPr id="743" name="Rectangle: Rounded Corners 184">
            <a:extLst>
              <a:ext uri="{FF2B5EF4-FFF2-40B4-BE49-F238E27FC236}">
                <a16:creationId xmlns:a16="http://schemas.microsoft.com/office/drawing/2014/main" id="{07059D34-D489-4C48-9C01-029A2E8240D4}"/>
              </a:ext>
            </a:extLst>
          </p:cNvPr>
          <p:cNvSpPr/>
          <p:nvPr/>
        </p:nvSpPr>
        <p:spPr>
          <a:xfrm>
            <a:off x="9672168" y="50423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58</a:t>
            </a:r>
          </a:p>
        </p:txBody>
      </p:sp>
      <p:sp>
        <p:nvSpPr>
          <p:cNvPr id="744" name="Rectangle: Rounded Corners 184">
            <a:extLst>
              <a:ext uri="{FF2B5EF4-FFF2-40B4-BE49-F238E27FC236}">
                <a16:creationId xmlns:a16="http://schemas.microsoft.com/office/drawing/2014/main" id="{07059D34-D489-4C48-9C01-029A2E8240D4}"/>
              </a:ext>
            </a:extLst>
          </p:cNvPr>
          <p:cNvSpPr/>
          <p:nvPr/>
        </p:nvSpPr>
        <p:spPr>
          <a:xfrm>
            <a:off x="9646768" y="50335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57</a:t>
            </a:r>
          </a:p>
        </p:txBody>
      </p:sp>
      <p:sp>
        <p:nvSpPr>
          <p:cNvPr id="745" name="Rectangle: Rounded Corners 184">
            <a:extLst>
              <a:ext uri="{FF2B5EF4-FFF2-40B4-BE49-F238E27FC236}">
                <a16:creationId xmlns:a16="http://schemas.microsoft.com/office/drawing/2014/main" id="{07059D34-D489-4C48-9C01-029A2E8240D4}"/>
              </a:ext>
            </a:extLst>
          </p:cNvPr>
          <p:cNvSpPr/>
          <p:nvPr/>
        </p:nvSpPr>
        <p:spPr>
          <a:xfrm>
            <a:off x="9672168" y="5042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56</a:t>
            </a:r>
          </a:p>
        </p:txBody>
      </p:sp>
      <p:sp>
        <p:nvSpPr>
          <p:cNvPr id="746" name="Rectangle: Rounded Corners 184">
            <a:extLst>
              <a:ext uri="{FF2B5EF4-FFF2-40B4-BE49-F238E27FC236}">
                <a16:creationId xmlns:a16="http://schemas.microsoft.com/office/drawing/2014/main" id="{07059D34-D489-4C48-9C01-029A2E8240D4}"/>
              </a:ext>
            </a:extLst>
          </p:cNvPr>
          <p:cNvSpPr/>
          <p:nvPr/>
        </p:nvSpPr>
        <p:spPr>
          <a:xfrm>
            <a:off x="9684868" y="503301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55</a:t>
            </a:r>
          </a:p>
        </p:txBody>
      </p:sp>
      <p:sp>
        <p:nvSpPr>
          <p:cNvPr id="747" name="Rectangle: Rounded Corners 184">
            <a:extLst>
              <a:ext uri="{FF2B5EF4-FFF2-40B4-BE49-F238E27FC236}">
                <a16:creationId xmlns:a16="http://schemas.microsoft.com/office/drawing/2014/main" id="{07059D34-D489-4C48-9C01-029A2E8240D4}"/>
              </a:ext>
            </a:extLst>
          </p:cNvPr>
          <p:cNvSpPr/>
          <p:nvPr/>
        </p:nvSpPr>
        <p:spPr>
          <a:xfrm>
            <a:off x="9659468" y="50368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54</a:t>
            </a:r>
          </a:p>
        </p:txBody>
      </p:sp>
      <p:sp>
        <p:nvSpPr>
          <p:cNvPr id="748" name="Rectangle: Rounded Corners 184">
            <a:extLst>
              <a:ext uri="{FF2B5EF4-FFF2-40B4-BE49-F238E27FC236}">
                <a16:creationId xmlns:a16="http://schemas.microsoft.com/office/drawing/2014/main" id="{07059D34-D489-4C48-9C01-029A2E8240D4}"/>
              </a:ext>
            </a:extLst>
          </p:cNvPr>
          <p:cNvSpPr/>
          <p:nvPr/>
        </p:nvSpPr>
        <p:spPr>
          <a:xfrm>
            <a:off x="9641215" y="501823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53</a:t>
            </a:r>
          </a:p>
        </p:txBody>
      </p:sp>
      <p:sp>
        <p:nvSpPr>
          <p:cNvPr id="749" name="Rectangle: Rounded Corners 184">
            <a:extLst>
              <a:ext uri="{FF2B5EF4-FFF2-40B4-BE49-F238E27FC236}">
                <a16:creationId xmlns:a16="http://schemas.microsoft.com/office/drawing/2014/main" id="{07059D34-D489-4C48-9C01-029A2E8240D4}"/>
              </a:ext>
            </a:extLst>
          </p:cNvPr>
          <p:cNvSpPr/>
          <p:nvPr/>
        </p:nvSpPr>
        <p:spPr>
          <a:xfrm>
            <a:off x="9656246" y="504000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52</a:t>
            </a:r>
            <a:endParaRPr lang="en-US" sz="5400">
              <a:solidFill>
                <a:srgbClr val="FFFF00"/>
              </a:solidFill>
              <a:latin typeface="Times New Roman" panose="02020603050405020304" pitchFamily="18" charset="0"/>
              <a:cs typeface="Times New Roman" panose="02020603050405020304" pitchFamily="18" charset="0"/>
            </a:endParaRPr>
          </a:p>
        </p:txBody>
      </p:sp>
      <p:sp>
        <p:nvSpPr>
          <p:cNvPr id="750" name="Rectangle: Rounded Corners 184">
            <a:extLst>
              <a:ext uri="{FF2B5EF4-FFF2-40B4-BE49-F238E27FC236}">
                <a16:creationId xmlns:a16="http://schemas.microsoft.com/office/drawing/2014/main" id="{07059D34-D489-4C48-9C01-029A2E8240D4}"/>
              </a:ext>
            </a:extLst>
          </p:cNvPr>
          <p:cNvSpPr/>
          <p:nvPr/>
        </p:nvSpPr>
        <p:spPr>
          <a:xfrm>
            <a:off x="9684757" y="503041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51</a:t>
            </a:r>
          </a:p>
        </p:txBody>
      </p:sp>
      <p:sp>
        <p:nvSpPr>
          <p:cNvPr id="751" name="Rectangle: Rounded Corners 184">
            <a:extLst>
              <a:ext uri="{FF2B5EF4-FFF2-40B4-BE49-F238E27FC236}">
                <a16:creationId xmlns:a16="http://schemas.microsoft.com/office/drawing/2014/main" id="{07059D34-D489-4C48-9C01-029A2E8240D4}"/>
              </a:ext>
            </a:extLst>
          </p:cNvPr>
          <p:cNvSpPr/>
          <p:nvPr/>
        </p:nvSpPr>
        <p:spPr>
          <a:xfrm>
            <a:off x="9669983" y="504026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50</a:t>
            </a:r>
          </a:p>
        </p:txBody>
      </p:sp>
      <p:sp>
        <p:nvSpPr>
          <p:cNvPr id="752" name="Rectangle: Rounded Corners 184">
            <a:extLst>
              <a:ext uri="{FF2B5EF4-FFF2-40B4-BE49-F238E27FC236}">
                <a16:creationId xmlns:a16="http://schemas.microsoft.com/office/drawing/2014/main" id="{07059D34-D489-4C48-9C01-029A2E8240D4}"/>
              </a:ext>
            </a:extLst>
          </p:cNvPr>
          <p:cNvSpPr/>
          <p:nvPr/>
        </p:nvSpPr>
        <p:spPr>
          <a:xfrm>
            <a:off x="9666355" y="5017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49</a:t>
            </a:r>
          </a:p>
        </p:txBody>
      </p:sp>
      <p:sp>
        <p:nvSpPr>
          <p:cNvPr id="753" name="Rectangle: Rounded Corners 184">
            <a:extLst>
              <a:ext uri="{FF2B5EF4-FFF2-40B4-BE49-F238E27FC236}">
                <a16:creationId xmlns:a16="http://schemas.microsoft.com/office/drawing/2014/main" id="{07059D34-D489-4C48-9C01-029A2E8240D4}"/>
              </a:ext>
            </a:extLst>
          </p:cNvPr>
          <p:cNvSpPr/>
          <p:nvPr/>
        </p:nvSpPr>
        <p:spPr>
          <a:xfrm>
            <a:off x="9657542" y="503301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48</a:t>
            </a:r>
          </a:p>
        </p:txBody>
      </p:sp>
      <p:sp>
        <p:nvSpPr>
          <p:cNvPr id="754" name="Rectangle: Rounded Corners 184">
            <a:extLst>
              <a:ext uri="{FF2B5EF4-FFF2-40B4-BE49-F238E27FC236}">
                <a16:creationId xmlns:a16="http://schemas.microsoft.com/office/drawing/2014/main" id="{07059D34-D489-4C48-9C01-029A2E8240D4}"/>
              </a:ext>
            </a:extLst>
          </p:cNvPr>
          <p:cNvSpPr/>
          <p:nvPr/>
        </p:nvSpPr>
        <p:spPr>
          <a:xfrm>
            <a:off x="9697975" y="50301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47</a:t>
            </a:r>
          </a:p>
        </p:txBody>
      </p:sp>
      <p:sp>
        <p:nvSpPr>
          <p:cNvPr id="755" name="Rectangle: Rounded Corners 184">
            <a:extLst>
              <a:ext uri="{FF2B5EF4-FFF2-40B4-BE49-F238E27FC236}">
                <a16:creationId xmlns:a16="http://schemas.microsoft.com/office/drawing/2014/main" id="{07059D34-D489-4C48-9C01-029A2E8240D4}"/>
              </a:ext>
            </a:extLst>
          </p:cNvPr>
          <p:cNvSpPr/>
          <p:nvPr/>
        </p:nvSpPr>
        <p:spPr>
          <a:xfrm>
            <a:off x="9681647" y="50265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46</a:t>
            </a:r>
          </a:p>
        </p:txBody>
      </p:sp>
      <p:sp>
        <p:nvSpPr>
          <p:cNvPr id="756" name="Rectangle: Rounded Corners 184">
            <a:extLst>
              <a:ext uri="{FF2B5EF4-FFF2-40B4-BE49-F238E27FC236}">
                <a16:creationId xmlns:a16="http://schemas.microsoft.com/office/drawing/2014/main" id="{07059D34-D489-4C48-9C01-029A2E8240D4}"/>
              </a:ext>
            </a:extLst>
          </p:cNvPr>
          <p:cNvSpPr/>
          <p:nvPr/>
        </p:nvSpPr>
        <p:spPr>
          <a:xfrm>
            <a:off x="9672057" y="50296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45</a:t>
            </a:r>
          </a:p>
        </p:txBody>
      </p:sp>
      <p:sp>
        <p:nvSpPr>
          <p:cNvPr id="757" name="Rectangle: Rounded Corners 184">
            <a:extLst>
              <a:ext uri="{FF2B5EF4-FFF2-40B4-BE49-F238E27FC236}">
                <a16:creationId xmlns:a16="http://schemas.microsoft.com/office/drawing/2014/main" id="{07059D34-D489-4C48-9C01-029A2E8240D4}"/>
              </a:ext>
            </a:extLst>
          </p:cNvPr>
          <p:cNvSpPr/>
          <p:nvPr/>
        </p:nvSpPr>
        <p:spPr>
          <a:xfrm>
            <a:off x="968268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44 </a:t>
            </a:r>
          </a:p>
        </p:txBody>
      </p:sp>
      <p:sp>
        <p:nvSpPr>
          <p:cNvPr id="758" name="Rectangle: Rounded Corners 184">
            <a:extLst>
              <a:ext uri="{FF2B5EF4-FFF2-40B4-BE49-F238E27FC236}">
                <a16:creationId xmlns:a16="http://schemas.microsoft.com/office/drawing/2014/main" id="{07059D34-D489-4C48-9C01-029A2E8240D4}"/>
              </a:ext>
            </a:extLst>
          </p:cNvPr>
          <p:cNvSpPr/>
          <p:nvPr/>
        </p:nvSpPr>
        <p:spPr>
          <a:xfrm>
            <a:off x="966583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59" name="Rectangle: Rounded Corners 184">
            <a:extLst>
              <a:ext uri="{FF2B5EF4-FFF2-40B4-BE49-F238E27FC236}">
                <a16:creationId xmlns:a16="http://schemas.microsoft.com/office/drawing/2014/main" id="{07059D34-D489-4C48-9C01-029A2E8240D4}"/>
              </a:ext>
            </a:extLst>
          </p:cNvPr>
          <p:cNvSpPr/>
          <p:nvPr/>
        </p:nvSpPr>
        <p:spPr>
          <a:xfrm>
            <a:off x="9657024"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60" name="Rectangle: Rounded Corners 184">
            <a:extLst>
              <a:ext uri="{FF2B5EF4-FFF2-40B4-BE49-F238E27FC236}">
                <a16:creationId xmlns:a16="http://schemas.microsoft.com/office/drawing/2014/main" id="{07059D34-D489-4C48-9C01-029A2E8240D4}"/>
              </a:ext>
            </a:extLst>
          </p:cNvPr>
          <p:cNvSpPr/>
          <p:nvPr/>
        </p:nvSpPr>
        <p:spPr>
          <a:xfrm>
            <a:off x="969149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41</a:t>
            </a:r>
          </a:p>
        </p:txBody>
      </p:sp>
      <p:sp>
        <p:nvSpPr>
          <p:cNvPr id="761" name="Rectangle: Rounded Corners 184">
            <a:extLst>
              <a:ext uri="{FF2B5EF4-FFF2-40B4-BE49-F238E27FC236}">
                <a16:creationId xmlns:a16="http://schemas.microsoft.com/office/drawing/2014/main" id="{07059D34-D489-4C48-9C01-029A2E8240D4}"/>
              </a:ext>
            </a:extLst>
          </p:cNvPr>
          <p:cNvSpPr/>
          <p:nvPr/>
        </p:nvSpPr>
        <p:spPr>
          <a:xfrm>
            <a:off x="966324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40</a:t>
            </a:r>
          </a:p>
        </p:txBody>
      </p:sp>
      <p:sp>
        <p:nvSpPr>
          <p:cNvPr id="762" name="Rectangle: Rounded Corners 184">
            <a:extLst>
              <a:ext uri="{FF2B5EF4-FFF2-40B4-BE49-F238E27FC236}">
                <a16:creationId xmlns:a16="http://schemas.microsoft.com/office/drawing/2014/main" id="{07059D34-D489-4C48-9C01-029A2E8240D4}"/>
              </a:ext>
            </a:extLst>
          </p:cNvPr>
          <p:cNvSpPr/>
          <p:nvPr/>
        </p:nvSpPr>
        <p:spPr>
          <a:xfrm>
            <a:off x="9653654"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39</a:t>
            </a:r>
          </a:p>
        </p:txBody>
      </p:sp>
      <p:sp>
        <p:nvSpPr>
          <p:cNvPr id="763" name="Rectangle: Rounded Corners 184">
            <a:extLst>
              <a:ext uri="{FF2B5EF4-FFF2-40B4-BE49-F238E27FC236}">
                <a16:creationId xmlns:a16="http://schemas.microsoft.com/office/drawing/2014/main" id="{07059D34-D489-4C48-9C01-029A2E8240D4}"/>
              </a:ext>
            </a:extLst>
          </p:cNvPr>
          <p:cNvSpPr/>
          <p:nvPr/>
        </p:nvSpPr>
        <p:spPr>
          <a:xfrm>
            <a:off x="96627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38</a:t>
            </a:r>
          </a:p>
        </p:txBody>
      </p:sp>
      <p:sp>
        <p:nvSpPr>
          <p:cNvPr id="764" name="Rectangle: Rounded Corners 184">
            <a:extLst>
              <a:ext uri="{FF2B5EF4-FFF2-40B4-BE49-F238E27FC236}">
                <a16:creationId xmlns:a16="http://schemas.microsoft.com/office/drawing/2014/main" id="{07059D34-D489-4C48-9C01-029A2E8240D4}"/>
              </a:ext>
            </a:extLst>
          </p:cNvPr>
          <p:cNvSpPr/>
          <p:nvPr/>
        </p:nvSpPr>
        <p:spPr>
          <a:xfrm>
            <a:off x="965987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37</a:t>
            </a:r>
          </a:p>
        </p:txBody>
      </p:sp>
      <p:sp>
        <p:nvSpPr>
          <p:cNvPr id="765" name="Rectangle: Rounded Corners 184">
            <a:extLst>
              <a:ext uri="{FF2B5EF4-FFF2-40B4-BE49-F238E27FC236}">
                <a16:creationId xmlns:a16="http://schemas.microsoft.com/office/drawing/2014/main" id="{07059D34-D489-4C48-9C01-029A2E8240D4}"/>
              </a:ext>
            </a:extLst>
          </p:cNvPr>
          <p:cNvSpPr/>
          <p:nvPr/>
        </p:nvSpPr>
        <p:spPr>
          <a:xfrm>
            <a:off x="970108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36</a:t>
            </a:r>
          </a:p>
        </p:txBody>
      </p:sp>
      <p:sp>
        <p:nvSpPr>
          <p:cNvPr id="766" name="Rectangle: Rounded Corners 184">
            <a:extLst>
              <a:ext uri="{FF2B5EF4-FFF2-40B4-BE49-F238E27FC236}">
                <a16:creationId xmlns:a16="http://schemas.microsoft.com/office/drawing/2014/main" id="{07059D34-D489-4C48-9C01-029A2E8240D4}"/>
              </a:ext>
            </a:extLst>
          </p:cNvPr>
          <p:cNvSpPr/>
          <p:nvPr/>
        </p:nvSpPr>
        <p:spPr>
          <a:xfrm>
            <a:off x="969149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35</a:t>
            </a:r>
          </a:p>
        </p:txBody>
      </p:sp>
      <p:sp>
        <p:nvSpPr>
          <p:cNvPr id="767" name="Rectangle: Rounded Corners 184">
            <a:extLst>
              <a:ext uri="{FF2B5EF4-FFF2-40B4-BE49-F238E27FC236}">
                <a16:creationId xmlns:a16="http://schemas.microsoft.com/office/drawing/2014/main" id="{07059D34-D489-4C48-9C01-029A2E8240D4}"/>
              </a:ext>
            </a:extLst>
          </p:cNvPr>
          <p:cNvSpPr/>
          <p:nvPr/>
        </p:nvSpPr>
        <p:spPr>
          <a:xfrm>
            <a:off x="967594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34</a:t>
            </a:r>
          </a:p>
        </p:txBody>
      </p:sp>
      <p:sp>
        <p:nvSpPr>
          <p:cNvPr id="768" name="Rectangle: Rounded Corners 184">
            <a:extLst>
              <a:ext uri="{FF2B5EF4-FFF2-40B4-BE49-F238E27FC236}">
                <a16:creationId xmlns:a16="http://schemas.microsoft.com/office/drawing/2014/main" id="{07059D34-D489-4C48-9C01-029A2E8240D4}"/>
              </a:ext>
            </a:extLst>
          </p:cNvPr>
          <p:cNvSpPr/>
          <p:nvPr/>
        </p:nvSpPr>
        <p:spPr>
          <a:xfrm>
            <a:off x="968579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33</a:t>
            </a:r>
          </a:p>
        </p:txBody>
      </p:sp>
      <p:sp>
        <p:nvSpPr>
          <p:cNvPr id="769" name="Rectangle: Rounded Corners 184">
            <a:extLst>
              <a:ext uri="{FF2B5EF4-FFF2-40B4-BE49-F238E27FC236}">
                <a16:creationId xmlns:a16="http://schemas.microsoft.com/office/drawing/2014/main" id="{07059D34-D489-4C48-9C01-029A2E8240D4}"/>
              </a:ext>
            </a:extLst>
          </p:cNvPr>
          <p:cNvSpPr/>
          <p:nvPr/>
        </p:nvSpPr>
        <p:spPr>
          <a:xfrm>
            <a:off x="966713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32</a:t>
            </a:r>
          </a:p>
        </p:txBody>
      </p:sp>
      <p:sp>
        <p:nvSpPr>
          <p:cNvPr id="770" name="Rectangle: Rounded Corners 184">
            <a:extLst>
              <a:ext uri="{FF2B5EF4-FFF2-40B4-BE49-F238E27FC236}">
                <a16:creationId xmlns:a16="http://schemas.microsoft.com/office/drawing/2014/main" id="{07059D34-D489-4C48-9C01-029A2E8240D4}"/>
              </a:ext>
            </a:extLst>
          </p:cNvPr>
          <p:cNvSpPr/>
          <p:nvPr/>
        </p:nvSpPr>
        <p:spPr>
          <a:xfrm>
            <a:off x="966272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31</a:t>
            </a:r>
          </a:p>
        </p:txBody>
      </p:sp>
      <p:sp>
        <p:nvSpPr>
          <p:cNvPr id="771" name="Rectangle: Rounded Corners 184">
            <a:extLst>
              <a:ext uri="{FF2B5EF4-FFF2-40B4-BE49-F238E27FC236}">
                <a16:creationId xmlns:a16="http://schemas.microsoft.com/office/drawing/2014/main" id="{07059D34-D489-4C48-9C01-029A2E8240D4}"/>
              </a:ext>
            </a:extLst>
          </p:cNvPr>
          <p:cNvSpPr/>
          <p:nvPr/>
        </p:nvSpPr>
        <p:spPr>
          <a:xfrm>
            <a:off x="966661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30</a:t>
            </a:r>
          </a:p>
        </p:txBody>
      </p:sp>
      <p:sp>
        <p:nvSpPr>
          <p:cNvPr id="772" name="Rectangle: Rounded Corners 184">
            <a:extLst>
              <a:ext uri="{FF2B5EF4-FFF2-40B4-BE49-F238E27FC236}">
                <a16:creationId xmlns:a16="http://schemas.microsoft.com/office/drawing/2014/main" id="{07059D34-D489-4C48-9C01-029A2E8240D4}"/>
              </a:ext>
            </a:extLst>
          </p:cNvPr>
          <p:cNvSpPr/>
          <p:nvPr/>
        </p:nvSpPr>
        <p:spPr>
          <a:xfrm>
            <a:off x="966376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29</a:t>
            </a:r>
          </a:p>
        </p:txBody>
      </p:sp>
      <p:sp>
        <p:nvSpPr>
          <p:cNvPr id="773" name="Rectangle: Rounded Corners 184">
            <a:extLst>
              <a:ext uri="{FF2B5EF4-FFF2-40B4-BE49-F238E27FC236}">
                <a16:creationId xmlns:a16="http://schemas.microsoft.com/office/drawing/2014/main" id="{07059D34-D489-4C48-9C01-029A2E8240D4}"/>
              </a:ext>
            </a:extLst>
          </p:cNvPr>
          <p:cNvSpPr/>
          <p:nvPr/>
        </p:nvSpPr>
        <p:spPr>
          <a:xfrm>
            <a:off x="966013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28</a:t>
            </a:r>
          </a:p>
        </p:txBody>
      </p:sp>
      <p:sp>
        <p:nvSpPr>
          <p:cNvPr id="774" name="Rectangle: Rounded Corners 184">
            <a:extLst>
              <a:ext uri="{FF2B5EF4-FFF2-40B4-BE49-F238E27FC236}">
                <a16:creationId xmlns:a16="http://schemas.microsoft.com/office/drawing/2014/main" id="{07059D34-D489-4C48-9C01-029A2E8240D4}"/>
              </a:ext>
            </a:extLst>
          </p:cNvPr>
          <p:cNvSpPr/>
          <p:nvPr/>
        </p:nvSpPr>
        <p:spPr>
          <a:xfrm>
            <a:off x="9675166"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27</a:t>
            </a:r>
          </a:p>
        </p:txBody>
      </p:sp>
      <p:sp>
        <p:nvSpPr>
          <p:cNvPr id="775" name="Rectangle: Rounded Corners 184">
            <a:extLst>
              <a:ext uri="{FF2B5EF4-FFF2-40B4-BE49-F238E27FC236}">
                <a16:creationId xmlns:a16="http://schemas.microsoft.com/office/drawing/2014/main" id="{07059D34-D489-4C48-9C01-029A2E8240D4}"/>
              </a:ext>
            </a:extLst>
          </p:cNvPr>
          <p:cNvSpPr/>
          <p:nvPr/>
        </p:nvSpPr>
        <p:spPr>
          <a:xfrm>
            <a:off x="968579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26</a:t>
            </a:r>
          </a:p>
        </p:txBody>
      </p:sp>
      <p:sp>
        <p:nvSpPr>
          <p:cNvPr id="776" name="Rectangle: Rounded Corners 184">
            <a:extLst>
              <a:ext uri="{FF2B5EF4-FFF2-40B4-BE49-F238E27FC236}">
                <a16:creationId xmlns:a16="http://schemas.microsoft.com/office/drawing/2014/main" id="{07059D34-D489-4C48-9C01-029A2E8240D4}"/>
              </a:ext>
            </a:extLst>
          </p:cNvPr>
          <p:cNvSpPr/>
          <p:nvPr/>
        </p:nvSpPr>
        <p:spPr>
          <a:xfrm>
            <a:off x="96754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25</a:t>
            </a:r>
          </a:p>
        </p:txBody>
      </p:sp>
      <p:sp>
        <p:nvSpPr>
          <p:cNvPr id="777" name="Rectangle: Rounded Corners 184">
            <a:extLst>
              <a:ext uri="{FF2B5EF4-FFF2-40B4-BE49-F238E27FC236}">
                <a16:creationId xmlns:a16="http://schemas.microsoft.com/office/drawing/2014/main" id="{07059D34-D489-4C48-9C01-029A2E8240D4}"/>
              </a:ext>
            </a:extLst>
          </p:cNvPr>
          <p:cNvSpPr/>
          <p:nvPr/>
        </p:nvSpPr>
        <p:spPr>
          <a:xfrm>
            <a:off x="966065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24</a:t>
            </a:r>
          </a:p>
        </p:txBody>
      </p:sp>
      <p:sp>
        <p:nvSpPr>
          <p:cNvPr id="778" name="Rectangle: Rounded Corners 184">
            <a:extLst>
              <a:ext uri="{FF2B5EF4-FFF2-40B4-BE49-F238E27FC236}">
                <a16:creationId xmlns:a16="http://schemas.microsoft.com/office/drawing/2014/main" id="{07059D34-D489-4C48-9C01-029A2E8240D4}"/>
              </a:ext>
            </a:extLst>
          </p:cNvPr>
          <p:cNvSpPr/>
          <p:nvPr/>
        </p:nvSpPr>
        <p:spPr>
          <a:xfrm>
            <a:off x="970108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23</a:t>
            </a:r>
          </a:p>
        </p:txBody>
      </p:sp>
      <p:sp>
        <p:nvSpPr>
          <p:cNvPr id="779" name="Rectangle: Rounded Corners 184">
            <a:extLst>
              <a:ext uri="{FF2B5EF4-FFF2-40B4-BE49-F238E27FC236}">
                <a16:creationId xmlns:a16="http://schemas.microsoft.com/office/drawing/2014/main" id="{07059D34-D489-4C48-9C01-029A2E8240D4}"/>
              </a:ext>
            </a:extLst>
          </p:cNvPr>
          <p:cNvSpPr/>
          <p:nvPr/>
        </p:nvSpPr>
        <p:spPr>
          <a:xfrm>
            <a:off x="966531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22</a:t>
            </a:r>
          </a:p>
        </p:txBody>
      </p:sp>
      <p:sp>
        <p:nvSpPr>
          <p:cNvPr id="780" name="Rectangle: Rounded Corners 184">
            <a:extLst>
              <a:ext uri="{FF2B5EF4-FFF2-40B4-BE49-F238E27FC236}">
                <a16:creationId xmlns:a16="http://schemas.microsoft.com/office/drawing/2014/main" id="{07059D34-D489-4C48-9C01-029A2E8240D4}"/>
              </a:ext>
            </a:extLst>
          </p:cNvPr>
          <p:cNvSpPr/>
          <p:nvPr/>
        </p:nvSpPr>
        <p:spPr>
          <a:xfrm>
            <a:off x="967283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21</a:t>
            </a:r>
          </a:p>
        </p:txBody>
      </p:sp>
      <p:sp>
        <p:nvSpPr>
          <p:cNvPr id="781" name="Rectangle: Rounded Corners 184">
            <a:extLst>
              <a:ext uri="{FF2B5EF4-FFF2-40B4-BE49-F238E27FC236}">
                <a16:creationId xmlns:a16="http://schemas.microsoft.com/office/drawing/2014/main" id="{07059D34-D489-4C48-9C01-029A2E8240D4}"/>
              </a:ext>
            </a:extLst>
          </p:cNvPr>
          <p:cNvSpPr/>
          <p:nvPr/>
        </p:nvSpPr>
        <p:spPr>
          <a:xfrm>
            <a:off x="966402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20</a:t>
            </a:r>
          </a:p>
        </p:txBody>
      </p:sp>
      <p:sp>
        <p:nvSpPr>
          <p:cNvPr id="782" name="Rectangle: Rounded Corners 184">
            <a:extLst>
              <a:ext uri="{FF2B5EF4-FFF2-40B4-BE49-F238E27FC236}">
                <a16:creationId xmlns:a16="http://schemas.microsoft.com/office/drawing/2014/main" id="{07059D34-D489-4C48-9C01-029A2E8240D4}"/>
              </a:ext>
            </a:extLst>
          </p:cNvPr>
          <p:cNvSpPr/>
          <p:nvPr/>
        </p:nvSpPr>
        <p:spPr>
          <a:xfrm>
            <a:off x="96984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19</a:t>
            </a:r>
          </a:p>
        </p:txBody>
      </p:sp>
      <p:sp>
        <p:nvSpPr>
          <p:cNvPr id="783" name="Rectangle: Rounded Corners 184">
            <a:extLst>
              <a:ext uri="{FF2B5EF4-FFF2-40B4-BE49-F238E27FC236}">
                <a16:creationId xmlns:a16="http://schemas.microsoft.com/office/drawing/2014/main" id="{07059D34-D489-4C48-9C01-029A2E8240D4}"/>
              </a:ext>
            </a:extLst>
          </p:cNvPr>
          <p:cNvSpPr/>
          <p:nvPr/>
        </p:nvSpPr>
        <p:spPr>
          <a:xfrm>
            <a:off x="9662726"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18</a:t>
            </a:r>
          </a:p>
        </p:txBody>
      </p:sp>
      <p:sp>
        <p:nvSpPr>
          <p:cNvPr id="784" name="Rectangle: Rounded Corners 184">
            <a:extLst>
              <a:ext uri="{FF2B5EF4-FFF2-40B4-BE49-F238E27FC236}">
                <a16:creationId xmlns:a16="http://schemas.microsoft.com/office/drawing/2014/main" id="{07059D34-D489-4C48-9C01-029A2E8240D4}"/>
              </a:ext>
            </a:extLst>
          </p:cNvPr>
          <p:cNvSpPr/>
          <p:nvPr/>
        </p:nvSpPr>
        <p:spPr>
          <a:xfrm>
            <a:off x="9653137"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17</a:t>
            </a:r>
          </a:p>
        </p:txBody>
      </p:sp>
      <p:sp>
        <p:nvSpPr>
          <p:cNvPr id="785" name="Rectangle: Rounded Corners 184">
            <a:extLst>
              <a:ext uri="{FF2B5EF4-FFF2-40B4-BE49-F238E27FC236}">
                <a16:creationId xmlns:a16="http://schemas.microsoft.com/office/drawing/2014/main" id="{07059D34-D489-4C48-9C01-029A2E8240D4}"/>
              </a:ext>
            </a:extLst>
          </p:cNvPr>
          <p:cNvSpPr/>
          <p:nvPr/>
        </p:nvSpPr>
        <p:spPr>
          <a:xfrm>
            <a:off x="969512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16</a:t>
            </a:r>
          </a:p>
        </p:txBody>
      </p:sp>
      <p:sp>
        <p:nvSpPr>
          <p:cNvPr id="786" name="Rectangle: Rounded Corners 184">
            <a:extLst>
              <a:ext uri="{FF2B5EF4-FFF2-40B4-BE49-F238E27FC236}">
                <a16:creationId xmlns:a16="http://schemas.microsoft.com/office/drawing/2014/main" id="{07059D34-D489-4C48-9C01-029A2E8240D4}"/>
              </a:ext>
            </a:extLst>
          </p:cNvPr>
          <p:cNvSpPr/>
          <p:nvPr/>
        </p:nvSpPr>
        <p:spPr>
          <a:xfrm>
            <a:off x="9665318"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15</a:t>
            </a:r>
          </a:p>
        </p:txBody>
      </p:sp>
      <p:sp>
        <p:nvSpPr>
          <p:cNvPr id="787" name="Rectangle: Rounded Corners 184">
            <a:extLst>
              <a:ext uri="{FF2B5EF4-FFF2-40B4-BE49-F238E27FC236}">
                <a16:creationId xmlns:a16="http://schemas.microsoft.com/office/drawing/2014/main" id="{07059D34-D489-4C48-9C01-029A2E8240D4}"/>
              </a:ext>
            </a:extLst>
          </p:cNvPr>
          <p:cNvSpPr/>
          <p:nvPr/>
        </p:nvSpPr>
        <p:spPr>
          <a:xfrm>
            <a:off x="9688645"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14</a:t>
            </a:r>
          </a:p>
        </p:txBody>
      </p:sp>
      <p:sp>
        <p:nvSpPr>
          <p:cNvPr id="788" name="Rectangle: Rounded Corners 184">
            <a:extLst>
              <a:ext uri="{FF2B5EF4-FFF2-40B4-BE49-F238E27FC236}">
                <a16:creationId xmlns:a16="http://schemas.microsoft.com/office/drawing/2014/main" id="{07059D34-D489-4C48-9C01-029A2E8240D4}"/>
              </a:ext>
            </a:extLst>
          </p:cNvPr>
          <p:cNvSpPr/>
          <p:nvPr/>
        </p:nvSpPr>
        <p:spPr>
          <a:xfrm>
            <a:off x="96857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3:13</a:t>
            </a:r>
          </a:p>
        </p:txBody>
      </p:sp>
      <p:sp>
        <p:nvSpPr>
          <p:cNvPr id="789" name="Rectangle: Rounded Corners 184">
            <a:extLst>
              <a:ext uri="{FF2B5EF4-FFF2-40B4-BE49-F238E27FC236}">
                <a16:creationId xmlns:a16="http://schemas.microsoft.com/office/drawing/2014/main" id="{07059D34-D489-4C48-9C01-029A2E8240D4}"/>
              </a:ext>
            </a:extLst>
          </p:cNvPr>
          <p:cNvSpPr/>
          <p:nvPr/>
        </p:nvSpPr>
        <p:spPr>
          <a:xfrm>
            <a:off x="969486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12</a:t>
            </a:r>
          </a:p>
        </p:txBody>
      </p:sp>
      <p:sp>
        <p:nvSpPr>
          <p:cNvPr id="790" name="Rectangle: Rounded Corners 184">
            <a:extLst>
              <a:ext uri="{FF2B5EF4-FFF2-40B4-BE49-F238E27FC236}">
                <a16:creationId xmlns:a16="http://schemas.microsoft.com/office/drawing/2014/main" id="{07059D34-D489-4C48-9C01-029A2E8240D4}"/>
              </a:ext>
            </a:extLst>
          </p:cNvPr>
          <p:cNvSpPr/>
          <p:nvPr/>
        </p:nvSpPr>
        <p:spPr>
          <a:xfrm>
            <a:off x="967257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11</a:t>
            </a:r>
          </a:p>
        </p:txBody>
      </p:sp>
      <p:sp>
        <p:nvSpPr>
          <p:cNvPr id="791" name="Rectangle: Rounded Corners 184">
            <a:extLst>
              <a:ext uri="{FF2B5EF4-FFF2-40B4-BE49-F238E27FC236}">
                <a16:creationId xmlns:a16="http://schemas.microsoft.com/office/drawing/2014/main" id="{07059D34-D489-4C48-9C01-029A2E8240D4}"/>
              </a:ext>
            </a:extLst>
          </p:cNvPr>
          <p:cNvSpPr/>
          <p:nvPr/>
        </p:nvSpPr>
        <p:spPr>
          <a:xfrm>
            <a:off x="9668021"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10</a:t>
            </a:r>
          </a:p>
        </p:txBody>
      </p:sp>
      <p:sp>
        <p:nvSpPr>
          <p:cNvPr id="792" name="Rectangle: Rounded Corners 184">
            <a:extLst>
              <a:ext uri="{FF2B5EF4-FFF2-40B4-BE49-F238E27FC236}">
                <a16:creationId xmlns:a16="http://schemas.microsoft.com/office/drawing/2014/main" id="{07059D34-D489-4C48-9C01-029A2E8240D4}"/>
              </a:ext>
            </a:extLst>
          </p:cNvPr>
          <p:cNvSpPr/>
          <p:nvPr/>
        </p:nvSpPr>
        <p:spPr>
          <a:xfrm>
            <a:off x="9665170"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09</a:t>
            </a:r>
          </a:p>
        </p:txBody>
      </p:sp>
      <p:sp>
        <p:nvSpPr>
          <p:cNvPr id="793" name="Rectangle: Rounded Corners 184">
            <a:extLst>
              <a:ext uri="{FF2B5EF4-FFF2-40B4-BE49-F238E27FC236}">
                <a16:creationId xmlns:a16="http://schemas.microsoft.com/office/drawing/2014/main" id="{07059D34-D489-4C48-9C01-029A2E8240D4}"/>
              </a:ext>
            </a:extLst>
          </p:cNvPr>
          <p:cNvSpPr/>
          <p:nvPr/>
        </p:nvSpPr>
        <p:spPr>
          <a:xfrm>
            <a:off x="9661282"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08</a:t>
            </a:r>
          </a:p>
        </p:txBody>
      </p:sp>
      <p:sp>
        <p:nvSpPr>
          <p:cNvPr id="794" name="Rectangle: Rounded Corners 184">
            <a:extLst>
              <a:ext uri="{FF2B5EF4-FFF2-40B4-BE49-F238E27FC236}">
                <a16:creationId xmlns:a16="http://schemas.microsoft.com/office/drawing/2014/main" id="{07059D34-D489-4C48-9C01-029A2E8240D4}"/>
              </a:ext>
            </a:extLst>
          </p:cNvPr>
          <p:cNvSpPr/>
          <p:nvPr/>
        </p:nvSpPr>
        <p:spPr>
          <a:xfrm>
            <a:off x="9659208"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07</a:t>
            </a:r>
          </a:p>
        </p:txBody>
      </p:sp>
      <p:sp>
        <p:nvSpPr>
          <p:cNvPr id="795" name="Rectangle: Rounded Corners 184">
            <a:extLst>
              <a:ext uri="{FF2B5EF4-FFF2-40B4-BE49-F238E27FC236}">
                <a16:creationId xmlns:a16="http://schemas.microsoft.com/office/drawing/2014/main" id="{07059D34-D489-4C48-9C01-029A2E8240D4}"/>
              </a:ext>
            </a:extLst>
          </p:cNvPr>
          <p:cNvSpPr/>
          <p:nvPr/>
        </p:nvSpPr>
        <p:spPr>
          <a:xfrm>
            <a:off x="970067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06</a:t>
            </a:r>
          </a:p>
        </p:txBody>
      </p:sp>
      <p:sp>
        <p:nvSpPr>
          <p:cNvPr id="796" name="Rectangle: Rounded Corners 184">
            <a:extLst>
              <a:ext uri="{FF2B5EF4-FFF2-40B4-BE49-F238E27FC236}">
                <a16:creationId xmlns:a16="http://schemas.microsoft.com/office/drawing/2014/main" id="{07059D34-D489-4C48-9C01-029A2E8240D4}"/>
              </a:ext>
            </a:extLst>
          </p:cNvPr>
          <p:cNvSpPr/>
          <p:nvPr/>
        </p:nvSpPr>
        <p:spPr>
          <a:xfrm>
            <a:off x="965350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05</a:t>
            </a:r>
          </a:p>
        </p:txBody>
      </p:sp>
      <p:sp>
        <p:nvSpPr>
          <p:cNvPr id="797" name="Rectangle: Rounded Corners 184">
            <a:extLst>
              <a:ext uri="{FF2B5EF4-FFF2-40B4-BE49-F238E27FC236}">
                <a16:creationId xmlns:a16="http://schemas.microsoft.com/office/drawing/2014/main" id="{07059D34-D489-4C48-9C01-029A2E8240D4}"/>
              </a:ext>
            </a:extLst>
          </p:cNvPr>
          <p:cNvSpPr/>
          <p:nvPr/>
        </p:nvSpPr>
        <p:spPr>
          <a:xfrm>
            <a:off x="968072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04</a:t>
            </a:r>
          </a:p>
        </p:txBody>
      </p:sp>
      <p:sp>
        <p:nvSpPr>
          <p:cNvPr id="798" name="Rectangle: Rounded Corners 184">
            <a:extLst>
              <a:ext uri="{FF2B5EF4-FFF2-40B4-BE49-F238E27FC236}">
                <a16:creationId xmlns:a16="http://schemas.microsoft.com/office/drawing/2014/main" id="{07059D34-D489-4C48-9C01-029A2E8240D4}"/>
              </a:ext>
            </a:extLst>
          </p:cNvPr>
          <p:cNvSpPr/>
          <p:nvPr/>
        </p:nvSpPr>
        <p:spPr>
          <a:xfrm>
            <a:off x="965324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3:03</a:t>
            </a:r>
          </a:p>
        </p:txBody>
      </p:sp>
      <p:sp>
        <p:nvSpPr>
          <p:cNvPr id="799" name="Rectangle: Rounded Corners 184">
            <a:extLst>
              <a:ext uri="{FF2B5EF4-FFF2-40B4-BE49-F238E27FC236}">
                <a16:creationId xmlns:a16="http://schemas.microsoft.com/office/drawing/2014/main" id="{07059D34-D489-4C48-9C01-029A2E8240D4}"/>
              </a:ext>
            </a:extLst>
          </p:cNvPr>
          <p:cNvSpPr/>
          <p:nvPr/>
        </p:nvSpPr>
        <p:spPr>
          <a:xfrm>
            <a:off x="9662319"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02</a:t>
            </a:r>
          </a:p>
        </p:txBody>
      </p:sp>
      <p:sp>
        <p:nvSpPr>
          <p:cNvPr id="800" name="Rectangle: Rounded Corners 184">
            <a:extLst>
              <a:ext uri="{FF2B5EF4-FFF2-40B4-BE49-F238E27FC236}">
                <a16:creationId xmlns:a16="http://schemas.microsoft.com/office/drawing/2014/main" id="{07059D34-D489-4C48-9C01-029A2E8240D4}"/>
              </a:ext>
            </a:extLst>
          </p:cNvPr>
          <p:cNvSpPr/>
          <p:nvPr/>
        </p:nvSpPr>
        <p:spPr>
          <a:xfrm>
            <a:off x="967216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01</a:t>
            </a:r>
          </a:p>
        </p:txBody>
      </p:sp>
      <p:sp>
        <p:nvSpPr>
          <p:cNvPr id="801" name="Rectangle: Rounded Corners 186">
            <a:extLst>
              <a:ext uri="{FF2B5EF4-FFF2-40B4-BE49-F238E27FC236}">
                <a16:creationId xmlns:a16="http://schemas.microsoft.com/office/drawing/2014/main" id="{09BD8570-F3EE-4550-91DC-3636FF64E440}"/>
              </a:ext>
            </a:extLst>
          </p:cNvPr>
          <p:cNvSpPr/>
          <p:nvPr/>
        </p:nvSpPr>
        <p:spPr>
          <a:xfrm>
            <a:off x="9657781" y="50130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HẾT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00"/>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500"/>
                                        </p:tgtEl>
                                      </p:cBhvr>
                                    </p:animEffect>
                                    <p:animScale>
                                      <p:cBhvr>
                                        <p:cTn id="28" dur="250" autoRev="1" fill="hold"/>
                                        <p:tgtEl>
                                          <p:spTgt spid="500"/>
                                        </p:tgtEl>
                                      </p:cBhvr>
                                      <p:by x="105000" y="105000"/>
                                    </p:animScale>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999"/>
                                          </p:stCondLst>
                                        </p:cTn>
                                        <p:tgtEl>
                                          <p:spTgt spid="682"/>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999"/>
                                          </p:stCondLst>
                                        </p:cTn>
                                        <p:tgtEl>
                                          <p:spTgt spid="683"/>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999"/>
                                          </p:stCondLst>
                                        </p:cTn>
                                        <p:tgtEl>
                                          <p:spTgt spid="684"/>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999"/>
                                          </p:stCondLst>
                                        </p:cTn>
                                        <p:tgtEl>
                                          <p:spTgt spid="685"/>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999"/>
                                          </p:stCondLst>
                                        </p:cTn>
                                        <p:tgtEl>
                                          <p:spTgt spid="686"/>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nodeType="afterEffect">
                                  <p:stCondLst>
                                    <p:cond delay="0"/>
                                  </p:stCondLst>
                                  <p:childTnLst>
                                    <p:set>
                                      <p:cBhvr>
                                        <p:cTn id="46" dur="1" fill="hold">
                                          <p:stCondLst>
                                            <p:cond delay="999"/>
                                          </p:stCondLst>
                                        </p:cTn>
                                        <p:tgtEl>
                                          <p:spTgt spid="687"/>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0"/>
                                  </p:stCondLst>
                                  <p:childTnLst>
                                    <p:set>
                                      <p:cBhvr>
                                        <p:cTn id="49" dur="1" fill="hold">
                                          <p:stCondLst>
                                            <p:cond delay="999"/>
                                          </p:stCondLst>
                                        </p:cTn>
                                        <p:tgtEl>
                                          <p:spTgt spid="688"/>
                                        </p:tgtEl>
                                        <p:attrNameLst>
                                          <p:attrName>style.visibility</p:attrName>
                                        </p:attrNameLst>
                                      </p:cBhvr>
                                      <p:to>
                                        <p:strVal val="visible"/>
                                      </p:to>
                                    </p:set>
                                  </p:childTnLst>
                                </p:cTn>
                              </p:par>
                            </p:childTnLst>
                          </p:cTn>
                        </p:par>
                        <p:par>
                          <p:cTn id="50" fill="hold">
                            <p:stCondLst>
                              <p:cond delay="7500"/>
                            </p:stCondLst>
                            <p:childTnLst>
                              <p:par>
                                <p:cTn id="51" presetID="1" presetClass="entr" presetSubtype="0" fill="hold" nodeType="afterEffect">
                                  <p:stCondLst>
                                    <p:cond delay="0"/>
                                  </p:stCondLst>
                                  <p:childTnLst>
                                    <p:set>
                                      <p:cBhvr>
                                        <p:cTn id="52" dur="1" fill="hold">
                                          <p:stCondLst>
                                            <p:cond delay="999"/>
                                          </p:stCondLst>
                                        </p:cTn>
                                        <p:tgtEl>
                                          <p:spTgt spid="689"/>
                                        </p:tgtEl>
                                        <p:attrNameLst>
                                          <p:attrName>style.visibility</p:attrName>
                                        </p:attrNameLst>
                                      </p:cBhvr>
                                      <p:to>
                                        <p:strVal val="visible"/>
                                      </p:to>
                                    </p:set>
                                  </p:childTnLst>
                                </p:cTn>
                              </p:par>
                            </p:childTnLst>
                          </p:cTn>
                        </p:par>
                        <p:par>
                          <p:cTn id="53" fill="hold">
                            <p:stCondLst>
                              <p:cond delay="8500"/>
                            </p:stCondLst>
                            <p:childTnLst>
                              <p:par>
                                <p:cTn id="54" presetID="1" presetClass="entr" presetSubtype="0" fill="hold" nodeType="afterEffect">
                                  <p:stCondLst>
                                    <p:cond delay="0"/>
                                  </p:stCondLst>
                                  <p:childTnLst>
                                    <p:set>
                                      <p:cBhvr>
                                        <p:cTn id="55" dur="1" fill="hold">
                                          <p:stCondLst>
                                            <p:cond delay="999"/>
                                          </p:stCondLst>
                                        </p:cTn>
                                        <p:tgtEl>
                                          <p:spTgt spid="690"/>
                                        </p:tgtEl>
                                        <p:attrNameLst>
                                          <p:attrName>style.visibility</p:attrName>
                                        </p:attrNameLst>
                                      </p:cBhvr>
                                      <p:to>
                                        <p:strVal val="visible"/>
                                      </p:to>
                                    </p:set>
                                  </p:childTnLst>
                                </p:cTn>
                              </p:par>
                            </p:childTnLst>
                          </p:cTn>
                        </p:par>
                        <p:par>
                          <p:cTn id="56" fill="hold">
                            <p:stCondLst>
                              <p:cond delay="9500"/>
                            </p:stCondLst>
                            <p:childTnLst>
                              <p:par>
                                <p:cTn id="57" presetID="1" presetClass="entr" presetSubtype="0" fill="hold" nodeType="afterEffect">
                                  <p:stCondLst>
                                    <p:cond delay="0"/>
                                  </p:stCondLst>
                                  <p:childTnLst>
                                    <p:set>
                                      <p:cBhvr>
                                        <p:cTn id="58" dur="1" fill="hold">
                                          <p:stCondLst>
                                            <p:cond delay="999"/>
                                          </p:stCondLst>
                                        </p:cTn>
                                        <p:tgtEl>
                                          <p:spTgt spid="691"/>
                                        </p:tgtEl>
                                        <p:attrNameLst>
                                          <p:attrName>style.visibility</p:attrName>
                                        </p:attrNameLst>
                                      </p:cBhvr>
                                      <p:to>
                                        <p:strVal val="visible"/>
                                      </p:to>
                                    </p:set>
                                  </p:childTnLst>
                                </p:cTn>
                              </p:par>
                            </p:childTnLst>
                          </p:cTn>
                        </p:par>
                        <p:par>
                          <p:cTn id="59" fill="hold">
                            <p:stCondLst>
                              <p:cond delay="10500"/>
                            </p:stCondLst>
                            <p:childTnLst>
                              <p:par>
                                <p:cTn id="60" presetID="1" presetClass="entr" presetSubtype="0" fill="hold" nodeType="afterEffect">
                                  <p:stCondLst>
                                    <p:cond delay="0"/>
                                  </p:stCondLst>
                                  <p:childTnLst>
                                    <p:set>
                                      <p:cBhvr>
                                        <p:cTn id="61" dur="1" fill="hold">
                                          <p:stCondLst>
                                            <p:cond delay="999"/>
                                          </p:stCondLst>
                                        </p:cTn>
                                        <p:tgtEl>
                                          <p:spTgt spid="692"/>
                                        </p:tgtEl>
                                        <p:attrNameLst>
                                          <p:attrName>style.visibility</p:attrName>
                                        </p:attrNameLst>
                                      </p:cBhvr>
                                      <p:to>
                                        <p:strVal val="visible"/>
                                      </p:to>
                                    </p:set>
                                  </p:childTnLst>
                                </p:cTn>
                              </p:par>
                            </p:childTnLst>
                          </p:cTn>
                        </p:par>
                        <p:par>
                          <p:cTn id="62" fill="hold">
                            <p:stCondLst>
                              <p:cond delay="11500"/>
                            </p:stCondLst>
                            <p:childTnLst>
                              <p:par>
                                <p:cTn id="63" presetID="1" presetClass="entr" presetSubtype="0" fill="hold" nodeType="afterEffect">
                                  <p:stCondLst>
                                    <p:cond delay="0"/>
                                  </p:stCondLst>
                                  <p:childTnLst>
                                    <p:set>
                                      <p:cBhvr>
                                        <p:cTn id="64" dur="1" fill="hold">
                                          <p:stCondLst>
                                            <p:cond delay="999"/>
                                          </p:stCondLst>
                                        </p:cTn>
                                        <p:tgtEl>
                                          <p:spTgt spid="693"/>
                                        </p:tgtEl>
                                        <p:attrNameLst>
                                          <p:attrName>style.visibility</p:attrName>
                                        </p:attrNameLst>
                                      </p:cBhvr>
                                      <p:to>
                                        <p:strVal val="visible"/>
                                      </p:to>
                                    </p:set>
                                  </p:childTnLst>
                                </p:cTn>
                              </p:par>
                            </p:childTnLst>
                          </p:cTn>
                        </p:par>
                        <p:par>
                          <p:cTn id="65" fill="hold">
                            <p:stCondLst>
                              <p:cond delay="12500"/>
                            </p:stCondLst>
                            <p:childTnLst>
                              <p:par>
                                <p:cTn id="66" presetID="1" presetClass="entr" presetSubtype="0" fill="hold" nodeType="afterEffect">
                                  <p:stCondLst>
                                    <p:cond delay="0"/>
                                  </p:stCondLst>
                                  <p:childTnLst>
                                    <p:set>
                                      <p:cBhvr>
                                        <p:cTn id="67" dur="1" fill="hold">
                                          <p:stCondLst>
                                            <p:cond delay="999"/>
                                          </p:stCondLst>
                                        </p:cTn>
                                        <p:tgtEl>
                                          <p:spTgt spid="694"/>
                                        </p:tgtEl>
                                        <p:attrNameLst>
                                          <p:attrName>style.visibility</p:attrName>
                                        </p:attrNameLst>
                                      </p:cBhvr>
                                      <p:to>
                                        <p:strVal val="visible"/>
                                      </p:to>
                                    </p:set>
                                  </p:childTnLst>
                                </p:cTn>
                              </p:par>
                            </p:childTnLst>
                          </p:cTn>
                        </p:par>
                        <p:par>
                          <p:cTn id="68" fill="hold">
                            <p:stCondLst>
                              <p:cond delay="13500"/>
                            </p:stCondLst>
                            <p:childTnLst>
                              <p:par>
                                <p:cTn id="69" presetID="1" presetClass="entr" presetSubtype="0" fill="hold" nodeType="afterEffect">
                                  <p:stCondLst>
                                    <p:cond delay="0"/>
                                  </p:stCondLst>
                                  <p:childTnLst>
                                    <p:set>
                                      <p:cBhvr>
                                        <p:cTn id="70" dur="1" fill="hold">
                                          <p:stCondLst>
                                            <p:cond delay="999"/>
                                          </p:stCondLst>
                                        </p:cTn>
                                        <p:tgtEl>
                                          <p:spTgt spid="695"/>
                                        </p:tgtEl>
                                        <p:attrNameLst>
                                          <p:attrName>style.visibility</p:attrName>
                                        </p:attrNameLst>
                                      </p:cBhvr>
                                      <p:to>
                                        <p:strVal val="visible"/>
                                      </p:to>
                                    </p:set>
                                  </p:childTnLst>
                                </p:cTn>
                              </p:par>
                            </p:childTnLst>
                          </p:cTn>
                        </p:par>
                        <p:par>
                          <p:cTn id="71" fill="hold">
                            <p:stCondLst>
                              <p:cond delay="14500"/>
                            </p:stCondLst>
                            <p:childTnLst>
                              <p:par>
                                <p:cTn id="72" presetID="1" presetClass="entr" presetSubtype="0" fill="hold" nodeType="afterEffect">
                                  <p:stCondLst>
                                    <p:cond delay="0"/>
                                  </p:stCondLst>
                                  <p:childTnLst>
                                    <p:set>
                                      <p:cBhvr>
                                        <p:cTn id="73" dur="1" fill="hold">
                                          <p:stCondLst>
                                            <p:cond delay="999"/>
                                          </p:stCondLst>
                                        </p:cTn>
                                        <p:tgtEl>
                                          <p:spTgt spid="696"/>
                                        </p:tgtEl>
                                        <p:attrNameLst>
                                          <p:attrName>style.visibility</p:attrName>
                                        </p:attrNameLst>
                                      </p:cBhvr>
                                      <p:to>
                                        <p:strVal val="visible"/>
                                      </p:to>
                                    </p:set>
                                  </p:childTnLst>
                                </p:cTn>
                              </p:par>
                            </p:childTnLst>
                          </p:cTn>
                        </p:par>
                        <p:par>
                          <p:cTn id="74" fill="hold">
                            <p:stCondLst>
                              <p:cond delay="15500"/>
                            </p:stCondLst>
                            <p:childTnLst>
                              <p:par>
                                <p:cTn id="75" presetID="1" presetClass="entr" presetSubtype="0" fill="hold" nodeType="afterEffect">
                                  <p:stCondLst>
                                    <p:cond delay="0"/>
                                  </p:stCondLst>
                                  <p:childTnLst>
                                    <p:set>
                                      <p:cBhvr>
                                        <p:cTn id="76" dur="1" fill="hold">
                                          <p:stCondLst>
                                            <p:cond delay="999"/>
                                          </p:stCondLst>
                                        </p:cTn>
                                        <p:tgtEl>
                                          <p:spTgt spid="697"/>
                                        </p:tgtEl>
                                        <p:attrNameLst>
                                          <p:attrName>style.visibility</p:attrName>
                                        </p:attrNameLst>
                                      </p:cBhvr>
                                      <p:to>
                                        <p:strVal val="visible"/>
                                      </p:to>
                                    </p:set>
                                  </p:childTnLst>
                                </p:cTn>
                              </p:par>
                            </p:childTnLst>
                          </p:cTn>
                        </p:par>
                        <p:par>
                          <p:cTn id="77" fill="hold">
                            <p:stCondLst>
                              <p:cond delay="16500"/>
                            </p:stCondLst>
                            <p:childTnLst>
                              <p:par>
                                <p:cTn id="78" presetID="1" presetClass="entr" presetSubtype="0" fill="hold" nodeType="afterEffect">
                                  <p:stCondLst>
                                    <p:cond delay="0"/>
                                  </p:stCondLst>
                                  <p:childTnLst>
                                    <p:set>
                                      <p:cBhvr>
                                        <p:cTn id="79" dur="1" fill="hold">
                                          <p:stCondLst>
                                            <p:cond delay="999"/>
                                          </p:stCondLst>
                                        </p:cTn>
                                        <p:tgtEl>
                                          <p:spTgt spid="698"/>
                                        </p:tgtEl>
                                        <p:attrNameLst>
                                          <p:attrName>style.visibility</p:attrName>
                                        </p:attrNameLst>
                                      </p:cBhvr>
                                      <p:to>
                                        <p:strVal val="visible"/>
                                      </p:to>
                                    </p:set>
                                  </p:childTnLst>
                                </p:cTn>
                              </p:par>
                            </p:childTnLst>
                          </p:cTn>
                        </p:par>
                        <p:par>
                          <p:cTn id="80" fill="hold">
                            <p:stCondLst>
                              <p:cond delay="17500"/>
                            </p:stCondLst>
                            <p:childTnLst>
                              <p:par>
                                <p:cTn id="81" presetID="1" presetClass="entr" presetSubtype="0" fill="hold" nodeType="afterEffect">
                                  <p:stCondLst>
                                    <p:cond delay="0"/>
                                  </p:stCondLst>
                                  <p:childTnLst>
                                    <p:set>
                                      <p:cBhvr>
                                        <p:cTn id="82" dur="1" fill="hold">
                                          <p:stCondLst>
                                            <p:cond delay="999"/>
                                          </p:stCondLst>
                                        </p:cTn>
                                        <p:tgtEl>
                                          <p:spTgt spid="699"/>
                                        </p:tgtEl>
                                        <p:attrNameLst>
                                          <p:attrName>style.visibility</p:attrName>
                                        </p:attrNameLst>
                                      </p:cBhvr>
                                      <p:to>
                                        <p:strVal val="visible"/>
                                      </p:to>
                                    </p:set>
                                  </p:childTnLst>
                                </p:cTn>
                              </p:par>
                            </p:childTnLst>
                          </p:cTn>
                        </p:par>
                        <p:par>
                          <p:cTn id="83" fill="hold">
                            <p:stCondLst>
                              <p:cond delay="18500"/>
                            </p:stCondLst>
                            <p:childTnLst>
                              <p:par>
                                <p:cTn id="84" presetID="1" presetClass="entr" presetSubtype="0" fill="hold" nodeType="afterEffect">
                                  <p:stCondLst>
                                    <p:cond delay="0"/>
                                  </p:stCondLst>
                                  <p:childTnLst>
                                    <p:set>
                                      <p:cBhvr>
                                        <p:cTn id="85" dur="1" fill="hold">
                                          <p:stCondLst>
                                            <p:cond delay="999"/>
                                          </p:stCondLst>
                                        </p:cTn>
                                        <p:tgtEl>
                                          <p:spTgt spid="700"/>
                                        </p:tgtEl>
                                        <p:attrNameLst>
                                          <p:attrName>style.visibility</p:attrName>
                                        </p:attrNameLst>
                                      </p:cBhvr>
                                      <p:to>
                                        <p:strVal val="visible"/>
                                      </p:to>
                                    </p:set>
                                  </p:childTnLst>
                                </p:cTn>
                              </p:par>
                            </p:childTnLst>
                          </p:cTn>
                        </p:par>
                        <p:par>
                          <p:cTn id="86" fill="hold">
                            <p:stCondLst>
                              <p:cond delay="19500"/>
                            </p:stCondLst>
                            <p:childTnLst>
                              <p:par>
                                <p:cTn id="87" presetID="1" presetClass="entr" presetSubtype="0" fill="hold" nodeType="afterEffect">
                                  <p:stCondLst>
                                    <p:cond delay="0"/>
                                  </p:stCondLst>
                                  <p:childTnLst>
                                    <p:set>
                                      <p:cBhvr>
                                        <p:cTn id="88" dur="1" fill="hold">
                                          <p:stCondLst>
                                            <p:cond delay="999"/>
                                          </p:stCondLst>
                                        </p:cTn>
                                        <p:tgtEl>
                                          <p:spTgt spid="701"/>
                                        </p:tgtEl>
                                        <p:attrNameLst>
                                          <p:attrName>style.visibility</p:attrName>
                                        </p:attrNameLst>
                                      </p:cBhvr>
                                      <p:to>
                                        <p:strVal val="visible"/>
                                      </p:to>
                                    </p:set>
                                  </p:childTnLst>
                                </p:cTn>
                              </p:par>
                            </p:childTnLst>
                          </p:cTn>
                        </p:par>
                        <p:par>
                          <p:cTn id="89" fill="hold">
                            <p:stCondLst>
                              <p:cond delay="20500"/>
                            </p:stCondLst>
                            <p:childTnLst>
                              <p:par>
                                <p:cTn id="90" presetID="1" presetClass="entr" presetSubtype="0" fill="hold" nodeType="afterEffect">
                                  <p:stCondLst>
                                    <p:cond delay="0"/>
                                  </p:stCondLst>
                                  <p:childTnLst>
                                    <p:set>
                                      <p:cBhvr>
                                        <p:cTn id="91" dur="1" fill="hold">
                                          <p:stCondLst>
                                            <p:cond delay="999"/>
                                          </p:stCondLst>
                                        </p:cTn>
                                        <p:tgtEl>
                                          <p:spTgt spid="702"/>
                                        </p:tgtEl>
                                        <p:attrNameLst>
                                          <p:attrName>style.visibility</p:attrName>
                                        </p:attrNameLst>
                                      </p:cBhvr>
                                      <p:to>
                                        <p:strVal val="visible"/>
                                      </p:to>
                                    </p:set>
                                  </p:childTnLst>
                                </p:cTn>
                              </p:par>
                            </p:childTnLst>
                          </p:cTn>
                        </p:par>
                        <p:par>
                          <p:cTn id="92" fill="hold">
                            <p:stCondLst>
                              <p:cond delay="21500"/>
                            </p:stCondLst>
                            <p:childTnLst>
                              <p:par>
                                <p:cTn id="93" presetID="1" presetClass="entr" presetSubtype="0" fill="hold" nodeType="afterEffect">
                                  <p:stCondLst>
                                    <p:cond delay="0"/>
                                  </p:stCondLst>
                                  <p:childTnLst>
                                    <p:set>
                                      <p:cBhvr>
                                        <p:cTn id="94" dur="1" fill="hold">
                                          <p:stCondLst>
                                            <p:cond delay="999"/>
                                          </p:stCondLst>
                                        </p:cTn>
                                        <p:tgtEl>
                                          <p:spTgt spid="703"/>
                                        </p:tgtEl>
                                        <p:attrNameLst>
                                          <p:attrName>style.visibility</p:attrName>
                                        </p:attrNameLst>
                                      </p:cBhvr>
                                      <p:to>
                                        <p:strVal val="visible"/>
                                      </p:to>
                                    </p:set>
                                  </p:childTnLst>
                                </p:cTn>
                              </p:par>
                            </p:childTnLst>
                          </p:cTn>
                        </p:par>
                        <p:par>
                          <p:cTn id="95" fill="hold">
                            <p:stCondLst>
                              <p:cond delay="22500"/>
                            </p:stCondLst>
                            <p:childTnLst>
                              <p:par>
                                <p:cTn id="96" presetID="1" presetClass="entr" presetSubtype="0" fill="hold" nodeType="afterEffect">
                                  <p:stCondLst>
                                    <p:cond delay="0"/>
                                  </p:stCondLst>
                                  <p:childTnLst>
                                    <p:set>
                                      <p:cBhvr>
                                        <p:cTn id="97" dur="1" fill="hold">
                                          <p:stCondLst>
                                            <p:cond delay="999"/>
                                          </p:stCondLst>
                                        </p:cTn>
                                        <p:tgtEl>
                                          <p:spTgt spid="704"/>
                                        </p:tgtEl>
                                        <p:attrNameLst>
                                          <p:attrName>style.visibility</p:attrName>
                                        </p:attrNameLst>
                                      </p:cBhvr>
                                      <p:to>
                                        <p:strVal val="visible"/>
                                      </p:to>
                                    </p:set>
                                  </p:childTnLst>
                                </p:cTn>
                              </p:par>
                            </p:childTnLst>
                          </p:cTn>
                        </p:par>
                        <p:par>
                          <p:cTn id="98" fill="hold">
                            <p:stCondLst>
                              <p:cond delay="23500"/>
                            </p:stCondLst>
                            <p:childTnLst>
                              <p:par>
                                <p:cTn id="99" presetID="1" presetClass="entr" presetSubtype="0" fill="hold" nodeType="afterEffect">
                                  <p:stCondLst>
                                    <p:cond delay="0"/>
                                  </p:stCondLst>
                                  <p:childTnLst>
                                    <p:set>
                                      <p:cBhvr>
                                        <p:cTn id="100" dur="1" fill="hold">
                                          <p:stCondLst>
                                            <p:cond delay="999"/>
                                          </p:stCondLst>
                                        </p:cTn>
                                        <p:tgtEl>
                                          <p:spTgt spid="705"/>
                                        </p:tgtEl>
                                        <p:attrNameLst>
                                          <p:attrName>style.visibility</p:attrName>
                                        </p:attrNameLst>
                                      </p:cBhvr>
                                      <p:to>
                                        <p:strVal val="visible"/>
                                      </p:to>
                                    </p:set>
                                  </p:childTnLst>
                                </p:cTn>
                              </p:par>
                            </p:childTnLst>
                          </p:cTn>
                        </p:par>
                        <p:par>
                          <p:cTn id="101" fill="hold">
                            <p:stCondLst>
                              <p:cond delay="24500"/>
                            </p:stCondLst>
                            <p:childTnLst>
                              <p:par>
                                <p:cTn id="102" presetID="1" presetClass="entr" presetSubtype="0" fill="hold" nodeType="afterEffect">
                                  <p:stCondLst>
                                    <p:cond delay="0"/>
                                  </p:stCondLst>
                                  <p:childTnLst>
                                    <p:set>
                                      <p:cBhvr>
                                        <p:cTn id="103" dur="1" fill="hold">
                                          <p:stCondLst>
                                            <p:cond delay="999"/>
                                          </p:stCondLst>
                                        </p:cTn>
                                        <p:tgtEl>
                                          <p:spTgt spid="706"/>
                                        </p:tgtEl>
                                        <p:attrNameLst>
                                          <p:attrName>style.visibility</p:attrName>
                                        </p:attrNameLst>
                                      </p:cBhvr>
                                      <p:to>
                                        <p:strVal val="visible"/>
                                      </p:to>
                                    </p:set>
                                  </p:childTnLst>
                                </p:cTn>
                              </p:par>
                            </p:childTnLst>
                          </p:cTn>
                        </p:par>
                        <p:par>
                          <p:cTn id="104" fill="hold">
                            <p:stCondLst>
                              <p:cond delay="25500"/>
                            </p:stCondLst>
                            <p:childTnLst>
                              <p:par>
                                <p:cTn id="105" presetID="1" presetClass="entr" presetSubtype="0" fill="hold" nodeType="afterEffect">
                                  <p:stCondLst>
                                    <p:cond delay="0"/>
                                  </p:stCondLst>
                                  <p:childTnLst>
                                    <p:set>
                                      <p:cBhvr>
                                        <p:cTn id="106" dur="1" fill="hold">
                                          <p:stCondLst>
                                            <p:cond delay="999"/>
                                          </p:stCondLst>
                                        </p:cTn>
                                        <p:tgtEl>
                                          <p:spTgt spid="707"/>
                                        </p:tgtEl>
                                        <p:attrNameLst>
                                          <p:attrName>style.visibility</p:attrName>
                                        </p:attrNameLst>
                                      </p:cBhvr>
                                      <p:to>
                                        <p:strVal val="visible"/>
                                      </p:to>
                                    </p:set>
                                  </p:childTnLst>
                                </p:cTn>
                              </p:par>
                            </p:childTnLst>
                          </p:cTn>
                        </p:par>
                        <p:par>
                          <p:cTn id="107" fill="hold">
                            <p:stCondLst>
                              <p:cond delay="26500"/>
                            </p:stCondLst>
                            <p:childTnLst>
                              <p:par>
                                <p:cTn id="108" presetID="1" presetClass="entr" presetSubtype="0" fill="hold" nodeType="afterEffect">
                                  <p:stCondLst>
                                    <p:cond delay="0"/>
                                  </p:stCondLst>
                                  <p:childTnLst>
                                    <p:set>
                                      <p:cBhvr>
                                        <p:cTn id="109" dur="1" fill="hold">
                                          <p:stCondLst>
                                            <p:cond delay="999"/>
                                          </p:stCondLst>
                                        </p:cTn>
                                        <p:tgtEl>
                                          <p:spTgt spid="708"/>
                                        </p:tgtEl>
                                        <p:attrNameLst>
                                          <p:attrName>style.visibility</p:attrName>
                                        </p:attrNameLst>
                                      </p:cBhvr>
                                      <p:to>
                                        <p:strVal val="visible"/>
                                      </p:to>
                                    </p:set>
                                  </p:childTnLst>
                                </p:cTn>
                              </p:par>
                            </p:childTnLst>
                          </p:cTn>
                        </p:par>
                        <p:par>
                          <p:cTn id="110" fill="hold">
                            <p:stCondLst>
                              <p:cond delay="27500"/>
                            </p:stCondLst>
                            <p:childTnLst>
                              <p:par>
                                <p:cTn id="111" presetID="1" presetClass="entr" presetSubtype="0" fill="hold" nodeType="afterEffect">
                                  <p:stCondLst>
                                    <p:cond delay="0"/>
                                  </p:stCondLst>
                                  <p:childTnLst>
                                    <p:set>
                                      <p:cBhvr>
                                        <p:cTn id="112" dur="1" fill="hold">
                                          <p:stCondLst>
                                            <p:cond delay="999"/>
                                          </p:stCondLst>
                                        </p:cTn>
                                        <p:tgtEl>
                                          <p:spTgt spid="709"/>
                                        </p:tgtEl>
                                        <p:attrNameLst>
                                          <p:attrName>style.visibility</p:attrName>
                                        </p:attrNameLst>
                                      </p:cBhvr>
                                      <p:to>
                                        <p:strVal val="visible"/>
                                      </p:to>
                                    </p:set>
                                  </p:childTnLst>
                                </p:cTn>
                              </p:par>
                            </p:childTnLst>
                          </p:cTn>
                        </p:par>
                        <p:par>
                          <p:cTn id="113" fill="hold">
                            <p:stCondLst>
                              <p:cond delay="28500"/>
                            </p:stCondLst>
                            <p:childTnLst>
                              <p:par>
                                <p:cTn id="114" presetID="1" presetClass="entr" presetSubtype="0" fill="hold" nodeType="afterEffect">
                                  <p:stCondLst>
                                    <p:cond delay="0"/>
                                  </p:stCondLst>
                                  <p:childTnLst>
                                    <p:set>
                                      <p:cBhvr>
                                        <p:cTn id="115" dur="1" fill="hold">
                                          <p:stCondLst>
                                            <p:cond delay="999"/>
                                          </p:stCondLst>
                                        </p:cTn>
                                        <p:tgtEl>
                                          <p:spTgt spid="710"/>
                                        </p:tgtEl>
                                        <p:attrNameLst>
                                          <p:attrName>style.visibility</p:attrName>
                                        </p:attrNameLst>
                                      </p:cBhvr>
                                      <p:to>
                                        <p:strVal val="visible"/>
                                      </p:to>
                                    </p:set>
                                  </p:childTnLst>
                                </p:cTn>
                              </p:par>
                            </p:childTnLst>
                          </p:cTn>
                        </p:par>
                        <p:par>
                          <p:cTn id="116" fill="hold">
                            <p:stCondLst>
                              <p:cond delay="29500"/>
                            </p:stCondLst>
                            <p:childTnLst>
                              <p:par>
                                <p:cTn id="117" presetID="1" presetClass="entr" presetSubtype="0" fill="hold" nodeType="afterEffect">
                                  <p:stCondLst>
                                    <p:cond delay="0"/>
                                  </p:stCondLst>
                                  <p:childTnLst>
                                    <p:set>
                                      <p:cBhvr>
                                        <p:cTn id="118" dur="1" fill="hold">
                                          <p:stCondLst>
                                            <p:cond delay="999"/>
                                          </p:stCondLst>
                                        </p:cTn>
                                        <p:tgtEl>
                                          <p:spTgt spid="711"/>
                                        </p:tgtEl>
                                        <p:attrNameLst>
                                          <p:attrName>style.visibility</p:attrName>
                                        </p:attrNameLst>
                                      </p:cBhvr>
                                      <p:to>
                                        <p:strVal val="visible"/>
                                      </p:to>
                                    </p:set>
                                  </p:childTnLst>
                                </p:cTn>
                              </p:par>
                            </p:childTnLst>
                          </p:cTn>
                        </p:par>
                        <p:par>
                          <p:cTn id="119" fill="hold">
                            <p:stCondLst>
                              <p:cond delay="30500"/>
                            </p:stCondLst>
                            <p:childTnLst>
                              <p:par>
                                <p:cTn id="120" presetID="1" presetClass="entr" presetSubtype="0" fill="hold" nodeType="afterEffect">
                                  <p:stCondLst>
                                    <p:cond delay="0"/>
                                  </p:stCondLst>
                                  <p:childTnLst>
                                    <p:set>
                                      <p:cBhvr>
                                        <p:cTn id="121" dur="1" fill="hold">
                                          <p:stCondLst>
                                            <p:cond delay="999"/>
                                          </p:stCondLst>
                                        </p:cTn>
                                        <p:tgtEl>
                                          <p:spTgt spid="712"/>
                                        </p:tgtEl>
                                        <p:attrNameLst>
                                          <p:attrName>style.visibility</p:attrName>
                                        </p:attrNameLst>
                                      </p:cBhvr>
                                      <p:to>
                                        <p:strVal val="visible"/>
                                      </p:to>
                                    </p:set>
                                  </p:childTnLst>
                                </p:cTn>
                              </p:par>
                            </p:childTnLst>
                          </p:cTn>
                        </p:par>
                        <p:par>
                          <p:cTn id="122" fill="hold">
                            <p:stCondLst>
                              <p:cond delay="31500"/>
                            </p:stCondLst>
                            <p:childTnLst>
                              <p:par>
                                <p:cTn id="123" presetID="1" presetClass="entr" presetSubtype="0" fill="hold" nodeType="afterEffect">
                                  <p:stCondLst>
                                    <p:cond delay="0"/>
                                  </p:stCondLst>
                                  <p:childTnLst>
                                    <p:set>
                                      <p:cBhvr>
                                        <p:cTn id="124" dur="1" fill="hold">
                                          <p:stCondLst>
                                            <p:cond delay="999"/>
                                          </p:stCondLst>
                                        </p:cTn>
                                        <p:tgtEl>
                                          <p:spTgt spid="713"/>
                                        </p:tgtEl>
                                        <p:attrNameLst>
                                          <p:attrName>style.visibility</p:attrName>
                                        </p:attrNameLst>
                                      </p:cBhvr>
                                      <p:to>
                                        <p:strVal val="visible"/>
                                      </p:to>
                                    </p:set>
                                  </p:childTnLst>
                                </p:cTn>
                              </p:par>
                            </p:childTnLst>
                          </p:cTn>
                        </p:par>
                        <p:par>
                          <p:cTn id="125" fill="hold">
                            <p:stCondLst>
                              <p:cond delay="32500"/>
                            </p:stCondLst>
                            <p:childTnLst>
                              <p:par>
                                <p:cTn id="126" presetID="1" presetClass="entr" presetSubtype="0" fill="hold" nodeType="afterEffect">
                                  <p:stCondLst>
                                    <p:cond delay="0"/>
                                  </p:stCondLst>
                                  <p:childTnLst>
                                    <p:set>
                                      <p:cBhvr>
                                        <p:cTn id="127" dur="1" fill="hold">
                                          <p:stCondLst>
                                            <p:cond delay="999"/>
                                          </p:stCondLst>
                                        </p:cTn>
                                        <p:tgtEl>
                                          <p:spTgt spid="714"/>
                                        </p:tgtEl>
                                        <p:attrNameLst>
                                          <p:attrName>style.visibility</p:attrName>
                                        </p:attrNameLst>
                                      </p:cBhvr>
                                      <p:to>
                                        <p:strVal val="visible"/>
                                      </p:to>
                                    </p:set>
                                  </p:childTnLst>
                                </p:cTn>
                              </p:par>
                            </p:childTnLst>
                          </p:cTn>
                        </p:par>
                        <p:par>
                          <p:cTn id="128" fill="hold">
                            <p:stCondLst>
                              <p:cond delay="33500"/>
                            </p:stCondLst>
                            <p:childTnLst>
                              <p:par>
                                <p:cTn id="129" presetID="1" presetClass="entr" presetSubtype="0" fill="hold" nodeType="afterEffect">
                                  <p:stCondLst>
                                    <p:cond delay="0"/>
                                  </p:stCondLst>
                                  <p:childTnLst>
                                    <p:set>
                                      <p:cBhvr>
                                        <p:cTn id="130" dur="1" fill="hold">
                                          <p:stCondLst>
                                            <p:cond delay="999"/>
                                          </p:stCondLst>
                                        </p:cTn>
                                        <p:tgtEl>
                                          <p:spTgt spid="715"/>
                                        </p:tgtEl>
                                        <p:attrNameLst>
                                          <p:attrName>style.visibility</p:attrName>
                                        </p:attrNameLst>
                                      </p:cBhvr>
                                      <p:to>
                                        <p:strVal val="visible"/>
                                      </p:to>
                                    </p:set>
                                  </p:childTnLst>
                                </p:cTn>
                              </p:par>
                            </p:childTnLst>
                          </p:cTn>
                        </p:par>
                        <p:par>
                          <p:cTn id="131" fill="hold">
                            <p:stCondLst>
                              <p:cond delay="34500"/>
                            </p:stCondLst>
                            <p:childTnLst>
                              <p:par>
                                <p:cTn id="132" presetID="1" presetClass="entr" presetSubtype="0" fill="hold" nodeType="afterEffect">
                                  <p:stCondLst>
                                    <p:cond delay="0"/>
                                  </p:stCondLst>
                                  <p:childTnLst>
                                    <p:set>
                                      <p:cBhvr>
                                        <p:cTn id="133" dur="1" fill="hold">
                                          <p:stCondLst>
                                            <p:cond delay="999"/>
                                          </p:stCondLst>
                                        </p:cTn>
                                        <p:tgtEl>
                                          <p:spTgt spid="716"/>
                                        </p:tgtEl>
                                        <p:attrNameLst>
                                          <p:attrName>style.visibility</p:attrName>
                                        </p:attrNameLst>
                                      </p:cBhvr>
                                      <p:to>
                                        <p:strVal val="visible"/>
                                      </p:to>
                                    </p:set>
                                  </p:childTnLst>
                                </p:cTn>
                              </p:par>
                            </p:childTnLst>
                          </p:cTn>
                        </p:par>
                        <p:par>
                          <p:cTn id="134" fill="hold">
                            <p:stCondLst>
                              <p:cond delay="35500"/>
                            </p:stCondLst>
                            <p:childTnLst>
                              <p:par>
                                <p:cTn id="135" presetID="1" presetClass="entr" presetSubtype="0" fill="hold" nodeType="afterEffect">
                                  <p:stCondLst>
                                    <p:cond delay="0"/>
                                  </p:stCondLst>
                                  <p:childTnLst>
                                    <p:set>
                                      <p:cBhvr>
                                        <p:cTn id="136" dur="1" fill="hold">
                                          <p:stCondLst>
                                            <p:cond delay="999"/>
                                          </p:stCondLst>
                                        </p:cTn>
                                        <p:tgtEl>
                                          <p:spTgt spid="717"/>
                                        </p:tgtEl>
                                        <p:attrNameLst>
                                          <p:attrName>style.visibility</p:attrName>
                                        </p:attrNameLst>
                                      </p:cBhvr>
                                      <p:to>
                                        <p:strVal val="visible"/>
                                      </p:to>
                                    </p:set>
                                  </p:childTnLst>
                                </p:cTn>
                              </p:par>
                            </p:childTnLst>
                          </p:cTn>
                        </p:par>
                        <p:par>
                          <p:cTn id="137" fill="hold">
                            <p:stCondLst>
                              <p:cond delay="36500"/>
                            </p:stCondLst>
                            <p:childTnLst>
                              <p:par>
                                <p:cTn id="138" presetID="1" presetClass="entr" presetSubtype="0" fill="hold" nodeType="afterEffect">
                                  <p:stCondLst>
                                    <p:cond delay="0"/>
                                  </p:stCondLst>
                                  <p:childTnLst>
                                    <p:set>
                                      <p:cBhvr>
                                        <p:cTn id="139" dur="1" fill="hold">
                                          <p:stCondLst>
                                            <p:cond delay="999"/>
                                          </p:stCondLst>
                                        </p:cTn>
                                        <p:tgtEl>
                                          <p:spTgt spid="718"/>
                                        </p:tgtEl>
                                        <p:attrNameLst>
                                          <p:attrName>style.visibility</p:attrName>
                                        </p:attrNameLst>
                                      </p:cBhvr>
                                      <p:to>
                                        <p:strVal val="visible"/>
                                      </p:to>
                                    </p:set>
                                  </p:childTnLst>
                                </p:cTn>
                              </p:par>
                            </p:childTnLst>
                          </p:cTn>
                        </p:par>
                        <p:par>
                          <p:cTn id="140" fill="hold">
                            <p:stCondLst>
                              <p:cond delay="37500"/>
                            </p:stCondLst>
                            <p:childTnLst>
                              <p:par>
                                <p:cTn id="141" presetID="1" presetClass="entr" presetSubtype="0" fill="hold" nodeType="afterEffect">
                                  <p:stCondLst>
                                    <p:cond delay="0"/>
                                  </p:stCondLst>
                                  <p:childTnLst>
                                    <p:set>
                                      <p:cBhvr>
                                        <p:cTn id="142" dur="1" fill="hold">
                                          <p:stCondLst>
                                            <p:cond delay="999"/>
                                          </p:stCondLst>
                                        </p:cTn>
                                        <p:tgtEl>
                                          <p:spTgt spid="719"/>
                                        </p:tgtEl>
                                        <p:attrNameLst>
                                          <p:attrName>style.visibility</p:attrName>
                                        </p:attrNameLst>
                                      </p:cBhvr>
                                      <p:to>
                                        <p:strVal val="visible"/>
                                      </p:to>
                                    </p:set>
                                  </p:childTnLst>
                                </p:cTn>
                              </p:par>
                            </p:childTnLst>
                          </p:cTn>
                        </p:par>
                        <p:par>
                          <p:cTn id="143" fill="hold">
                            <p:stCondLst>
                              <p:cond delay="38500"/>
                            </p:stCondLst>
                            <p:childTnLst>
                              <p:par>
                                <p:cTn id="144" presetID="1" presetClass="entr" presetSubtype="0" fill="hold" nodeType="afterEffect">
                                  <p:stCondLst>
                                    <p:cond delay="0"/>
                                  </p:stCondLst>
                                  <p:childTnLst>
                                    <p:set>
                                      <p:cBhvr>
                                        <p:cTn id="145" dur="1" fill="hold">
                                          <p:stCondLst>
                                            <p:cond delay="999"/>
                                          </p:stCondLst>
                                        </p:cTn>
                                        <p:tgtEl>
                                          <p:spTgt spid="720"/>
                                        </p:tgtEl>
                                        <p:attrNameLst>
                                          <p:attrName>style.visibility</p:attrName>
                                        </p:attrNameLst>
                                      </p:cBhvr>
                                      <p:to>
                                        <p:strVal val="visible"/>
                                      </p:to>
                                    </p:set>
                                  </p:childTnLst>
                                </p:cTn>
                              </p:par>
                            </p:childTnLst>
                          </p:cTn>
                        </p:par>
                        <p:par>
                          <p:cTn id="146" fill="hold">
                            <p:stCondLst>
                              <p:cond delay="39500"/>
                            </p:stCondLst>
                            <p:childTnLst>
                              <p:par>
                                <p:cTn id="147" presetID="1" presetClass="entr" presetSubtype="0" fill="hold" nodeType="afterEffect">
                                  <p:stCondLst>
                                    <p:cond delay="0"/>
                                  </p:stCondLst>
                                  <p:childTnLst>
                                    <p:set>
                                      <p:cBhvr>
                                        <p:cTn id="148" dur="1" fill="hold">
                                          <p:stCondLst>
                                            <p:cond delay="999"/>
                                          </p:stCondLst>
                                        </p:cTn>
                                        <p:tgtEl>
                                          <p:spTgt spid="721"/>
                                        </p:tgtEl>
                                        <p:attrNameLst>
                                          <p:attrName>style.visibility</p:attrName>
                                        </p:attrNameLst>
                                      </p:cBhvr>
                                      <p:to>
                                        <p:strVal val="visible"/>
                                      </p:to>
                                    </p:set>
                                  </p:childTnLst>
                                </p:cTn>
                              </p:par>
                            </p:childTnLst>
                          </p:cTn>
                        </p:par>
                        <p:par>
                          <p:cTn id="149" fill="hold">
                            <p:stCondLst>
                              <p:cond delay="40500"/>
                            </p:stCondLst>
                            <p:childTnLst>
                              <p:par>
                                <p:cTn id="150" presetID="1" presetClass="entr" presetSubtype="0" fill="hold" nodeType="afterEffect">
                                  <p:stCondLst>
                                    <p:cond delay="0"/>
                                  </p:stCondLst>
                                  <p:childTnLst>
                                    <p:set>
                                      <p:cBhvr>
                                        <p:cTn id="151" dur="1" fill="hold">
                                          <p:stCondLst>
                                            <p:cond delay="999"/>
                                          </p:stCondLst>
                                        </p:cTn>
                                        <p:tgtEl>
                                          <p:spTgt spid="722"/>
                                        </p:tgtEl>
                                        <p:attrNameLst>
                                          <p:attrName>style.visibility</p:attrName>
                                        </p:attrNameLst>
                                      </p:cBhvr>
                                      <p:to>
                                        <p:strVal val="visible"/>
                                      </p:to>
                                    </p:set>
                                  </p:childTnLst>
                                </p:cTn>
                              </p:par>
                            </p:childTnLst>
                          </p:cTn>
                        </p:par>
                        <p:par>
                          <p:cTn id="152" fill="hold">
                            <p:stCondLst>
                              <p:cond delay="41500"/>
                            </p:stCondLst>
                            <p:childTnLst>
                              <p:par>
                                <p:cTn id="153" presetID="1" presetClass="entr" presetSubtype="0" fill="hold" nodeType="afterEffect">
                                  <p:stCondLst>
                                    <p:cond delay="0"/>
                                  </p:stCondLst>
                                  <p:childTnLst>
                                    <p:set>
                                      <p:cBhvr>
                                        <p:cTn id="154" dur="1" fill="hold">
                                          <p:stCondLst>
                                            <p:cond delay="999"/>
                                          </p:stCondLst>
                                        </p:cTn>
                                        <p:tgtEl>
                                          <p:spTgt spid="723"/>
                                        </p:tgtEl>
                                        <p:attrNameLst>
                                          <p:attrName>style.visibility</p:attrName>
                                        </p:attrNameLst>
                                      </p:cBhvr>
                                      <p:to>
                                        <p:strVal val="visible"/>
                                      </p:to>
                                    </p:set>
                                  </p:childTnLst>
                                </p:cTn>
                              </p:par>
                            </p:childTnLst>
                          </p:cTn>
                        </p:par>
                        <p:par>
                          <p:cTn id="155" fill="hold">
                            <p:stCondLst>
                              <p:cond delay="42500"/>
                            </p:stCondLst>
                            <p:childTnLst>
                              <p:par>
                                <p:cTn id="156" presetID="1" presetClass="entr" presetSubtype="0" fill="hold" nodeType="afterEffect">
                                  <p:stCondLst>
                                    <p:cond delay="0"/>
                                  </p:stCondLst>
                                  <p:childTnLst>
                                    <p:set>
                                      <p:cBhvr>
                                        <p:cTn id="157" dur="1" fill="hold">
                                          <p:stCondLst>
                                            <p:cond delay="999"/>
                                          </p:stCondLst>
                                        </p:cTn>
                                        <p:tgtEl>
                                          <p:spTgt spid="724"/>
                                        </p:tgtEl>
                                        <p:attrNameLst>
                                          <p:attrName>style.visibility</p:attrName>
                                        </p:attrNameLst>
                                      </p:cBhvr>
                                      <p:to>
                                        <p:strVal val="visible"/>
                                      </p:to>
                                    </p:set>
                                  </p:childTnLst>
                                </p:cTn>
                              </p:par>
                            </p:childTnLst>
                          </p:cTn>
                        </p:par>
                        <p:par>
                          <p:cTn id="158" fill="hold">
                            <p:stCondLst>
                              <p:cond delay="43500"/>
                            </p:stCondLst>
                            <p:childTnLst>
                              <p:par>
                                <p:cTn id="159" presetID="1" presetClass="entr" presetSubtype="0" fill="hold" nodeType="afterEffect">
                                  <p:stCondLst>
                                    <p:cond delay="0"/>
                                  </p:stCondLst>
                                  <p:childTnLst>
                                    <p:set>
                                      <p:cBhvr>
                                        <p:cTn id="160" dur="1" fill="hold">
                                          <p:stCondLst>
                                            <p:cond delay="999"/>
                                          </p:stCondLst>
                                        </p:cTn>
                                        <p:tgtEl>
                                          <p:spTgt spid="725"/>
                                        </p:tgtEl>
                                        <p:attrNameLst>
                                          <p:attrName>style.visibility</p:attrName>
                                        </p:attrNameLst>
                                      </p:cBhvr>
                                      <p:to>
                                        <p:strVal val="visible"/>
                                      </p:to>
                                    </p:set>
                                  </p:childTnLst>
                                </p:cTn>
                              </p:par>
                            </p:childTnLst>
                          </p:cTn>
                        </p:par>
                        <p:par>
                          <p:cTn id="161" fill="hold">
                            <p:stCondLst>
                              <p:cond delay="44500"/>
                            </p:stCondLst>
                            <p:childTnLst>
                              <p:par>
                                <p:cTn id="162" presetID="1" presetClass="entr" presetSubtype="0" fill="hold" nodeType="afterEffect">
                                  <p:stCondLst>
                                    <p:cond delay="0"/>
                                  </p:stCondLst>
                                  <p:childTnLst>
                                    <p:set>
                                      <p:cBhvr>
                                        <p:cTn id="163" dur="1" fill="hold">
                                          <p:stCondLst>
                                            <p:cond delay="999"/>
                                          </p:stCondLst>
                                        </p:cTn>
                                        <p:tgtEl>
                                          <p:spTgt spid="726"/>
                                        </p:tgtEl>
                                        <p:attrNameLst>
                                          <p:attrName>style.visibility</p:attrName>
                                        </p:attrNameLst>
                                      </p:cBhvr>
                                      <p:to>
                                        <p:strVal val="visible"/>
                                      </p:to>
                                    </p:set>
                                  </p:childTnLst>
                                </p:cTn>
                              </p:par>
                            </p:childTnLst>
                          </p:cTn>
                        </p:par>
                        <p:par>
                          <p:cTn id="164" fill="hold">
                            <p:stCondLst>
                              <p:cond delay="45500"/>
                            </p:stCondLst>
                            <p:childTnLst>
                              <p:par>
                                <p:cTn id="165" presetID="1" presetClass="entr" presetSubtype="0" fill="hold" nodeType="afterEffect">
                                  <p:stCondLst>
                                    <p:cond delay="0"/>
                                  </p:stCondLst>
                                  <p:childTnLst>
                                    <p:set>
                                      <p:cBhvr>
                                        <p:cTn id="166" dur="1" fill="hold">
                                          <p:stCondLst>
                                            <p:cond delay="999"/>
                                          </p:stCondLst>
                                        </p:cTn>
                                        <p:tgtEl>
                                          <p:spTgt spid="727"/>
                                        </p:tgtEl>
                                        <p:attrNameLst>
                                          <p:attrName>style.visibility</p:attrName>
                                        </p:attrNameLst>
                                      </p:cBhvr>
                                      <p:to>
                                        <p:strVal val="visible"/>
                                      </p:to>
                                    </p:set>
                                  </p:childTnLst>
                                </p:cTn>
                              </p:par>
                            </p:childTnLst>
                          </p:cTn>
                        </p:par>
                        <p:par>
                          <p:cTn id="167" fill="hold">
                            <p:stCondLst>
                              <p:cond delay="46500"/>
                            </p:stCondLst>
                            <p:childTnLst>
                              <p:par>
                                <p:cTn id="168" presetID="1" presetClass="entr" presetSubtype="0" fill="hold" nodeType="afterEffect">
                                  <p:stCondLst>
                                    <p:cond delay="0"/>
                                  </p:stCondLst>
                                  <p:childTnLst>
                                    <p:set>
                                      <p:cBhvr>
                                        <p:cTn id="169" dur="1" fill="hold">
                                          <p:stCondLst>
                                            <p:cond delay="999"/>
                                          </p:stCondLst>
                                        </p:cTn>
                                        <p:tgtEl>
                                          <p:spTgt spid="728"/>
                                        </p:tgtEl>
                                        <p:attrNameLst>
                                          <p:attrName>style.visibility</p:attrName>
                                        </p:attrNameLst>
                                      </p:cBhvr>
                                      <p:to>
                                        <p:strVal val="visible"/>
                                      </p:to>
                                    </p:set>
                                  </p:childTnLst>
                                </p:cTn>
                              </p:par>
                            </p:childTnLst>
                          </p:cTn>
                        </p:par>
                        <p:par>
                          <p:cTn id="170" fill="hold">
                            <p:stCondLst>
                              <p:cond delay="47500"/>
                            </p:stCondLst>
                            <p:childTnLst>
                              <p:par>
                                <p:cTn id="171" presetID="1" presetClass="entr" presetSubtype="0" fill="hold" nodeType="afterEffect">
                                  <p:stCondLst>
                                    <p:cond delay="0"/>
                                  </p:stCondLst>
                                  <p:childTnLst>
                                    <p:set>
                                      <p:cBhvr>
                                        <p:cTn id="172" dur="1" fill="hold">
                                          <p:stCondLst>
                                            <p:cond delay="999"/>
                                          </p:stCondLst>
                                        </p:cTn>
                                        <p:tgtEl>
                                          <p:spTgt spid="729"/>
                                        </p:tgtEl>
                                        <p:attrNameLst>
                                          <p:attrName>style.visibility</p:attrName>
                                        </p:attrNameLst>
                                      </p:cBhvr>
                                      <p:to>
                                        <p:strVal val="visible"/>
                                      </p:to>
                                    </p:set>
                                  </p:childTnLst>
                                </p:cTn>
                              </p:par>
                            </p:childTnLst>
                          </p:cTn>
                        </p:par>
                        <p:par>
                          <p:cTn id="173" fill="hold">
                            <p:stCondLst>
                              <p:cond delay="48500"/>
                            </p:stCondLst>
                            <p:childTnLst>
                              <p:par>
                                <p:cTn id="174" presetID="1" presetClass="entr" presetSubtype="0" fill="hold" nodeType="afterEffect">
                                  <p:stCondLst>
                                    <p:cond delay="0"/>
                                  </p:stCondLst>
                                  <p:childTnLst>
                                    <p:set>
                                      <p:cBhvr>
                                        <p:cTn id="175" dur="1" fill="hold">
                                          <p:stCondLst>
                                            <p:cond delay="999"/>
                                          </p:stCondLst>
                                        </p:cTn>
                                        <p:tgtEl>
                                          <p:spTgt spid="730"/>
                                        </p:tgtEl>
                                        <p:attrNameLst>
                                          <p:attrName>style.visibility</p:attrName>
                                        </p:attrNameLst>
                                      </p:cBhvr>
                                      <p:to>
                                        <p:strVal val="visible"/>
                                      </p:to>
                                    </p:set>
                                  </p:childTnLst>
                                </p:cTn>
                              </p:par>
                            </p:childTnLst>
                          </p:cTn>
                        </p:par>
                        <p:par>
                          <p:cTn id="176" fill="hold">
                            <p:stCondLst>
                              <p:cond delay="49500"/>
                            </p:stCondLst>
                            <p:childTnLst>
                              <p:par>
                                <p:cTn id="177" presetID="1" presetClass="entr" presetSubtype="0" fill="hold" nodeType="afterEffect">
                                  <p:stCondLst>
                                    <p:cond delay="0"/>
                                  </p:stCondLst>
                                  <p:childTnLst>
                                    <p:set>
                                      <p:cBhvr>
                                        <p:cTn id="178" dur="1" fill="hold">
                                          <p:stCondLst>
                                            <p:cond delay="999"/>
                                          </p:stCondLst>
                                        </p:cTn>
                                        <p:tgtEl>
                                          <p:spTgt spid="731"/>
                                        </p:tgtEl>
                                        <p:attrNameLst>
                                          <p:attrName>style.visibility</p:attrName>
                                        </p:attrNameLst>
                                      </p:cBhvr>
                                      <p:to>
                                        <p:strVal val="visible"/>
                                      </p:to>
                                    </p:set>
                                  </p:childTnLst>
                                </p:cTn>
                              </p:par>
                            </p:childTnLst>
                          </p:cTn>
                        </p:par>
                        <p:par>
                          <p:cTn id="179" fill="hold">
                            <p:stCondLst>
                              <p:cond delay="50500"/>
                            </p:stCondLst>
                            <p:childTnLst>
                              <p:par>
                                <p:cTn id="180" presetID="1" presetClass="entr" presetSubtype="0" fill="hold" nodeType="afterEffect">
                                  <p:stCondLst>
                                    <p:cond delay="0"/>
                                  </p:stCondLst>
                                  <p:childTnLst>
                                    <p:set>
                                      <p:cBhvr>
                                        <p:cTn id="181" dur="1" fill="hold">
                                          <p:stCondLst>
                                            <p:cond delay="999"/>
                                          </p:stCondLst>
                                        </p:cTn>
                                        <p:tgtEl>
                                          <p:spTgt spid="732"/>
                                        </p:tgtEl>
                                        <p:attrNameLst>
                                          <p:attrName>style.visibility</p:attrName>
                                        </p:attrNameLst>
                                      </p:cBhvr>
                                      <p:to>
                                        <p:strVal val="visible"/>
                                      </p:to>
                                    </p:set>
                                  </p:childTnLst>
                                </p:cTn>
                              </p:par>
                            </p:childTnLst>
                          </p:cTn>
                        </p:par>
                        <p:par>
                          <p:cTn id="182" fill="hold">
                            <p:stCondLst>
                              <p:cond delay="51500"/>
                            </p:stCondLst>
                            <p:childTnLst>
                              <p:par>
                                <p:cTn id="183" presetID="1" presetClass="entr" presetSubtype="0" fill="hold" nodeType="afterEffect">
                                  <p:stCondLst>
                                    <p:cond delay="0"/>
                                  </p:stCondLst>
                                  <p:childTnLst>
                                    <p:set>
                                      <p:cBhvr>
                                        <p:cTn id="184" dur="1" fill="hold">
                                          <p:stCondLst>
                                            <p:cond delay="999"/>
                                          </p:stCondLst>
                                        </p:cTn>
                                        <p:tgtEl>
                                          <p:spTgt spid="733"/>
                                        </p:tgtEl>
                                        <p:attrNameLst>
                                          <p:attrName>style.visibility</p:attrName>
                                        </p:attrNameLst>
                                      </p:cBhvr>
                                      <p:to>
                                        <p:strVal val="visible"/>
                                      </p:to>
                                    </p:set>
                                  </p:childTnLst>
                                </p:cTn>
                              </p:par>
                            </p:childTnLst>
                          </p:cTn>
                        </p:par>
                        <p:par>
                          <p:cTn id="185" fill="hold">
                            <p:stCondLst>
                              <p:cond delay="52500"/>
                            </p:stCondLst>
                            <p:childTnLst>
                              <p:par>
                                <p:cTn id="186" presetID="1" presetClass="entr" presetSubtype="0" fill="hold" nodeType="afterEffect">
                                  <p:stCondLst>
                                    <p:cond delay="0"/>
                                  </p:stCondLst>
                                  <p:childTnLst>
                                    <p:set>
                                      <p:cBhvr>
                                        <p:cTn id="187" dur="1" fill="hold">
                                          <p:stCondLst>
                                            <p:cond delay="999"/>
                                          </p:stCondLst>
                                        </p:cTn>
                                        <p:tgtEl>
                                          <p:spTgt spid="734"/>
                                        </p:tgtEl>
                                        <p:attrNameLst>
                                          <p:attrName>style.visibility</p:attrName>
                                        </p:attrNameLst>
                                      </p:cBhvr>
                                      <p:to>
                                        <p:strVal val="visible"/>
                                      </p:to>
                                    </p:set>
                                  </p:childTnLst>
                                </p:cTn>
                              </p:par>
                            </p:childTnLst>
                          </p:cTn>
                        </p:par>
                        <p:par>
                          <p:cTn id="188" fill="hold">
                            <p:stCondLst>
                              <p:cond delay="53500"/>
                            </p:stCondLst>
                            <p:childTnLst>
                              <p:par>
                                <p:cTn id="189" presetID="1" presetClass="entr" presetSubtype="0" fill="hold" nodeType="afterEffect">
                                  <p:stCondLst>
                                    <p:cond delay="0"/>
                                  </p:stCondLst>
                                  <p:childTnLst>
                                    <p:set>
                                      <p:cBhvr>
                                        <p:cTn id="190" dur="1" fill="hold">
                                          <p:stCondLst>
                                            <p:cond delay="999"/>
                                          </p:stCondLst>
                                        </p:cTn>
                                        <p:tgtEl>
                                          <p:spTgt spid="735"/>
                                        </p:tgtEl>
                                        <p:attrNameLst>
                                          <p:attrName>style.visibility</p:attrName>
                                        </p:attrNameLst>
                                      </p:cBhvr>
                                      <p:to>
                                        <p:strVal val="visible"/>
                                      </p:to>
                                    </p:set>
                                  </p:childTnLst>
                                </p:cTn>
                              </p:par>
                            </p:childTnLst>
                          </p:cTn>
                        </p:par>
                        <p:par>
                          <p:cTn id="191" fill="hold">
                            <p:stCondLst>
                              <p:cond delay="54500"/>
                            </p:stCondLst>
                            <p:childTnLst>
                              <p:par>
                                <p:cTn id="192" presetID="1" presetClass="entr" presetSubtype="0" fill="hold" nodeType="afterEffect">
                                  <p:stCondLst>
                                    <p:cond delay="0"/>
                                  </p:stCondLst>
                                  <p:childTnLst>
                                    <p:set>
                                      <p:cBhvr>
                                        <p:cTn id="193" dur="1" fill="hold">
                                          <p:stCondLst>
                                            <p:cond delay="999"/>
                                          </p:stCondLst>
                                        </p:cTn>
                                        <p:tgtEl>
                                          <p:spTgt spid="736"/>
                                        </p:tgtEl>
                                        <p:attrNameLst>
                                          <p:attrName>style.visibility</p:attrName>
                                        </p:attrNameLst>
                                      </p:cBhvr>
                                      <p:to>
                                        <p:strVal val="visible"/>
                                      </p:to>
                                    </p:set>
                                  </p:childTnLst>
                                </p:cTn>
                              </p:par>
                            </p:childTnLst>
                          </p:cTn>
                        </p:par>
                        <p:par>
                          <p:cTn id="194" fill="hold">
                            <p:stCondLst>
                              <p:cond delay="55500"/>
                            </p:stCondLst>
                            <p:childTnLst>
                              <p:par>
                                <p:cTn id="195" presetID="1" presetClass="entr" presetSubtype="0" fill="hold" nodeType="afterEffect">
                                  <p:stCondLst>
                                    <p:cond delay="0"/>
                                  </p:stCondLst>
                                  <p:childTnLst>
                                    <p:set>
                                      <p:cBhvr>
                                        <p:cTn id="196" dur="1" fill="hold">
                                          <p:stCondLst>
                                            <p:cond delay="999"/>
                                          </p:stCondLst>
                                        </p:cTn>
                                        <p:tgtEl>
                                          <p:spTgt spid="737"/>
                                        </p:tgtEl>
                                        <p:attrNameLst>
                                          <p:attrName>style.visibility</p:attrName>
                                        </p:attrNameLst>
                                      </p:cBhvr>
                                      <p:to>
                                        <p:strVal val="visible"/>
                                      </p:to>
                                    </p:set>
                                  </p:childTnLst>
                                </p:cTn>
                              </p:par>
                            </p:childTnLst>
                          </p:cTn>
                        </p:par>
                        <p:par>
                          <p:cTn id="197" fill="hold">
                            <p:stCondLst>
                              <p:cond delay="56500"/>
                            </p:stCondLst>
                            <p:childTnLst>
                              <p:par>
                                <p:cTn id="198" presetID="1" presetClass="entr" presetSubtype="0" fill="hold" nodeType="afterEffect">
                                  <p:stCondLst>
                                    <p:cond delay="0"/>
                                  </p:stCondLst>
                                  <p:childTnLst>
                                    <p:set>
                                      <p:cBhvr>
                                        <p:cTn id="199" dur="1" fill="hold">
                                          <p:stCondLst>
                                            <p:cond delay="999"/>
                                          </p:stCondLst>
                                        </p:cTn>
                                        <p:tgtEl>
                                          <p:spTgt spid="738"/>
                                        </p:tgtEl>
                                        <p:attrNameLst>
                                          <p:attrName>style.visibility</p:attrName>
                                        </p:attrNameLst>
                                      </p:cBhvr>
                                      <p:to>
                                        <p:strVal val="visible"/>
                                      </p:to>
                                    </p:set>
                                  </p:childTnLst>
                                </p:cTn>
                              </p:par>
                            </p:childTnLst>
                          </p:cTn>
                        </p:par>
                        <p:par>
                          <p:cTn id="200" fill="hold">
                            <p:stCondLst>
                              <p:cond delay="57500"/>
                            </p:stCondLst>
                            <p:childTnLst>
                              <p:par>
                                <p:cTn id="201" presetID="1" presetClass="entr" presetSubtype="0" fill="hold" nodeType="afterEffect">
                                  <p:stCondLst>
                                    <p:cond delay="0"/>
                                  </p:stCondLst>
                                  <p:childTnLst>
                                    <p:set>
                                      <p:cBhvr>
                                        <p:cTn id="202" dur="1" fill="hold">
                                          <p:stCondLst>
                                            <p:cond delay="999"/>
                                          </p:stCondLst>
                                        </p:cTn>
                                        <p:tgtEl>
                                          <p:spTgt spid="739"/>
                                        </p:tgtEl>
                                        <p:attrNameLst>
                                          <p:attrName>style.visibility</p:attrName>
                                        </p:attrNameLst>
                                      </p:cBhvr>
                                      <p:to>
                                        <p:strVal val="visible"/>
                                      </p:to>
                                    </p:set>
                                  </p:childTnLst>
                                </p:cTn>
                              </p:par>
                            </p:childTnLst>
                          </p:cTn>
                        </p:par>
                        <p:par>
                          <p:cTn id="203" fill="hold">
                            <p:stCondLst>
                              <p:cond delay="58500"/>
                            </p:stCondLst>
                            <p:childTnLst>
                              <p:par>
                                <p:cTn id="204" presetID="1" presetClass="entr" presetSubtype="0" fill="hold" nodeType="afterEffect">
                                  <p:stCondLst>
                                    <p:cond delay="0"/>
                                  </p:stCondLst>
                                  <p:childTnLst>
                                    <p:set>
                                      <p:cBhvr>
                                        <p:cTn id="205" dur="1" fill="hold">
                                          <p:stCondLst>
                                            <p:cond delay="999"/>
                                          </p:stCondLst>
                                        </p:cTn>
                                        <p:tgtEl>
                                          <p:spTgt spid="740"/>
                                        </p:tgtEl>
                                        <p:attrNameLst>
                                          <p:attrName>style.visibility</p:attrName>
                                        </p:attrNameLst>
                                      </p:cBhvr>
                                      <p:to>
                                        <p:strVal val="visible"/>
                                      </p:to>
                                    </p:set>
                                  </p:childTnLst>
                                </p:cTn>
                              </p:par>
                            </p:childTnLst>
                          </p:cTn>
                        </p:par>
                        <p:par>
                          <p:cTn id="206" fill="hold">
                            <p:stCondLst>
                              <p:cond delay="59500"/>
                            </p:stCondLst>
                            <p:childTnLst>
                              <p:par>
                                <p:cTn id="207" presetID="1" presetClass="entr" presetSubtype="0" fill="hold" nodeType="afterEffect">
                                  <p:stCondLst>
                                    <p:cond delay="0"/>
                                  </p:stCondLst>
                                  <p:childTnLst>
                                    <p:set>
                                      <p:cBhvr>
                                        <p:cTn id="208" dur="1" fill="hold">
                                          <p:stCondLst>
                                            <p:cond delay="999"/>
                                          </p:stCondLst>
                                        </p:cTn>
                                        <p:tgtEl>
                                          <p:spTgt spid="741"/>
                                        </p:tgtEl>
                                        <p:attrNameLst>
                                          <p:attrName>style.visibility</p:attrName>
                                        </p:attrNameLst>
                                      </p:cBhvr>
                                      <p:to>
                                        <p:strVal val="visible"/>
                                      </p:to>
                                    </p:set>
                                  </p:childTnLst>
                                </p:cTn>
                              </p:par>
                            </p:childTnLst>
                          </p:cTn>
                        </p:par>
                        <p:par>
                          <p:cTn id="209" fill="hold">
                            <p:stCondLst>
                              <p:cond delay="60500"/>
                            </p:stCondLst>
                            <p:childTnLst>
                              <p:par>
                                <p:cTn id="210" presetID="1" presetClass="entr" presetSubtype="0" fill="hold" nodeType="afterEffect">
                                  <p:stCondLst>
                                    <p:cond delay="0"/>
                                  </p:stCondLst>
                                  <p:childTnLst>
                                    <p:set>
                                      <p:cBhvr>
                                        <p:cTn id="211" dur="1" fill="hold">
                                          <p:stCondLst>
                                            <p:cond delay="999"/>
                                          </p:stCondLst>
                                        </p:cTn>
                                        <p:tgtEl>
                                          <p:spTgt spid="742"/>
                                        </p:tgtEl>
                                        <p:attrNameLst>
                                          <p:attrName>style.visibility</p:attrName>
                                        </p:attrNameLst>
                                      </p:cBhvr>
                                      <p:to>
                                        <p:strVal val="visible"/>
                                      </p:to>
                                    </p:set>
                                  </p:childTnLst>
                                </p:cTn>
                              </p:par>
                            </p:childTnLst>
                          </p:cTn>
                        </p:par>
                        <p:par>
                          <p:cTn id="212" fill="hold">
                            <p:stCondLst>
                              <p:cond delay="61500"/>
                            </p:stCondLst>
                            <p:childTnLst>
                              <p:par>
                                <p:cTn id="213" presetID="1" presetClass="entr" presetSubtype="0" fill="hold" nodeType="afterEffect">
                                  <p:stCondLst>
                                    <p:cond delay="0"/>
                                  </p:stCondLst>
                                  <p:childTnLst>
                                    <p:set>
                                      <p:cBhvr>
                                        <p:cTn id="214" dur="1" fill="hold">
                                          <p:stCondLst>
                                            <p:cond delay="999"/>
                                          </p:stCondLst>
                                        </p:cTn>
                                        <p:tgtEl>
                                          <p:spTgt spid="743"/>
                                        </p:tgtEl>
                                        <p:attrNameLst>
                                          <p:attrName>style.visibility</p:attrName>
                                        </p:attrNameLst>
                                      </p:cBhvr>
                                      <p:to>
                                        <p:strVal val="visible"/>
                                      </p:to>
                                    </p:set>
                                  </p:childTnLst>
                                </p:cTn>
                              </p:par>
                            </p:childTnLst>
                          </p:cTn>
                        </p:par>
                        <p:par>
                          <p:cTn id="215" fill="hold">
                            <p:stCondLst>
                              <p:cond delay="62500"/>
                            </p:stCondLst>
                            <p:childTnLst>
                              <p:par>
                                <p:cTn id="216" presetID="1" presetClass="entr" presetSubtype="0" fill="hold" nodeType="afterEffect">
                                  <p:stCondLst>
                                    <p:cond delay="0"/>
                                  </p:stCondLst>
                                  <p:childTnLst>
                                    <p:set>
                                      <p:cBhvr>
                                        <p:cTn id="217" dur="1" fill="hold">
                                          <p:stCondLst>
                                            <p:cond delay="999"/>
                                          </p:stCondLst>
                                        </p:cTn>
                                        <p:tgtEl>
                                          <p:spTgt spid="744"/>
                                        </p:tgtEl>
                                        <p:attrNameLst>
                                          <p:attrName>style.visibility</p:attrName>
                                        </p:attrNameLst>
                                      </p:cBhvr>
                                      <p:to>
                                        <p:strVal val="visible"/>
                                      </p:to>
                                    </p:set>
                                  </p:childTnLst>
                                </p:cTn>
                              </p:par>
                            </p:childTnLst>
                          </p:cTn>
                        </p:par>
                        <p:par>
                          <p:cTn id="218" fill="hold">
                            <p:stCondLst>
                              <p:cond delay="63500"/>
                            </p:stCondLst>
                            <p:childTnLst>
                              <p:par>
                                <p:cTn id="219" presetID="1" presetClass="entr" presetSubtype="0" fill="hold" nodeType="afterEffect">
                                  <p:stCondLst>
                                    <p:cond delay="0"/>
                                  </p:stCondLst>
                                  <p:childTnLst>
                                    <p:set>
                                      <p:cBhvr>
                                        <p:cTn id="220" dur="1" fill="hold">
                                          <p:stCondLst>
                                            <p:cond delay="999"/>
                                          </p:stCondLst>
                                        </p:cTn>
                                        <p:tgtEl>
                                          <p:spTgt spid="745"/>
                                        </p:tgtEl>
                                        <p:attrNameLst>
                                          <p:attrName>style.visibility</p:attrName>
                                        </p:attrNameLst>
                                      </p:cBhvr>
                                      <p:to>
                                        <p:strVal val="visible"/>
                                      </p:to>
                                    </p:set>
                                  </p:childTnLst>
                                </p:cTn>
                              </p:par>
                            </p:childTnLst>
                          </p:cTn>
                        </p:par>
                        <p:par>
                          <p:cTn id="221" fill="hold">
                            <p:stCondLst>
                              <p:cond delay="64500"/>
                            </p:stCondLst>
                            <p:childTnLst>
                              <p:par>
                                <p:cTn id="222" presetID="1" presetClass="entr" presetSubtype="0" fill="hold" nodeType="afterEffect">
                                  <p:stCondLst>
                                    <p:cond delay="0"/>
                                  </p:stCondLst>
                                  <p:childTnLst>
                                    <p:set>
                                      <p:cBhvr>
                                        <p:cTn id="223" dur="1" fill="hold">
                                          <p:stCondLst>
                                            <p:cond delay="999"/>
                                          </p:stCondLst>
                                        </p:cTn>
                                        <p:tgtEl>
                                          <p:spTgt spid="746"/>
                                        </p:tgtEl>
                                        <p:attrNameLst>
                                          <p:attrName>style.visibility</p:attrName>
                                        </p:attrNameLst>
                                      </p:cBhvr>
                                      <p:to>
                                        <p:strVal val="visible"/>
                                      </p:to>
                                    </p:set>
                                  </p:childTnLst>
                                </p:cTn>
                              </p:par>
                            </p:childTnLst>
                          </p:cTn>
                        </p:par>
                        <p:par>
                          <p:cTn id="224" fill="hold">
                            <p:stCondLst>
                              <p:cond delay="65500"/>
                            </p:stCondLst>
                            <p:childTnLst>
                              <p:par>
                                <p:cTn id="225" presetID="1" presetClass="entr" presetSubtype="0" fill="hold" nodeType="afterEffect">
                                  <p:stCondLst>
                                    <p:cond delay="0"/>
                                  </p:stCondLst>
                                  <p:childTnLst>
                                    <p:set>
                                      <p:cBhvr>
                                        <p:cTn id="226" dur="1" fill="hold">
                                          <p:stCondLst>
                                            <p:cond delay="999"/>
                                          </p:stCondLst>
                                        </p:cTn>
                                        <p:tgtEl>
                                          <p:spTgt spid="747"/>
                                        </p:tgtEl>
                                        <p:attrNameLst>
                                          <p:attrName>style.visibility</p:attrName>
                                        </p:attrNameLst>
                                      </p:cBhvr>
                                      <p:to>
                                        <p:strVal val="visible"/>
                                      </p:to>
                                    </p:set>
                                  </p:childTnLst>
                                </p:cTn>
                              </p:par>
                            </p:childTnLst>
                          </p:cTn>
                        </p:par>
                        <p:par>
                          <p:cTn id="227" fill="hold">
                            <p:stCondLst>
                              <p:cond delay="66500"/>
                            </p:stCondLst>
                            <p:childTnLst>
                              <p:par>
                                <p:cTn id="228" presetID="1" presetClass="entr" presetSubtype="0" fill="hold" nodeType="afterEffect">
                                  <p:stCondLst>
                                    <p:cond delay="0"/>
                                  </p:stCondLst>
                                  <p:childTnLst>
                                    <p:set>
                                      <p:cBhvr>
                                        <p:cTn id="229" dur="1" fill="hold">
                                          <p:stCondLst>
                                            <p:cond delay="999"/>
                                          </p:stCondLst>
                                        </p:cTn>
                                        <p:tgtEl>
                                          <p:spTgt spid="748"/>
                                        </p:tgtEl>
                                        <p:attrNameLst>
                                          <p:attrName>style.visibility</p:attrName>
                                        </p:attrNameLst>
                                      </p:cBhvr>
                                      <p:to>
                                        <p:strVal val="visible"/>
                                      </p:to>
                                    </p:set>
                                  </p:childTnLst>
                                </p:cTn>
                              </p:par>
                            </p:childTnLst>
                          </p:cTn>
                        </p:par>
                        <p:par>
                          <p:cTn id="230" fill="hold">
                            <p:stCondLst>
                              <p:cond delay="67500"/>
                            </p:stCondLst>
                            <p:childTnLst>
                              <p:par>
                                <p:cTn id="231" presetID="1" presetClass="entr" presetSubtype="0" fill="hold" nodeType="afterEffect">
                                  <p:stCondLst>
                                    <p:cond delay="0"/>
                                  </p:stCondLst>
                                  <p:childTnLst>
                                    <p:set>
                                      <p:cBhvr>
                                        <p:cTn id="232" dur="1" fill="hold">
                                          <p:stCondLst>
                                            <p:cond delay="999"/>
                                          </p:stCondLst>
                                        </p:cTn>
                                        <p:tgtEl>
                                          <p:spTgt spid="749"/>
                                        </p:tgtEl>
                                        <p:attrNameLst>
                                          <p:attrName>style.visibility</p:attrName>
                                        </p:attrNameLst>
                                      </p:cBhvr>
                                      <p:to>
                                        <p:strVal val="visible"/>
                                      </p:to>
                                    </p:set>
                                  </p:childTnLst>
                                </p:cTn>
                              </p:par>
                            </p:childTnLst>
                          </p:cTn>
                        </p:par>
                        <p:par>
                          <p:cTn id="233" fill="hold">
                            <p:stCondLst>
                              <p:cond delay="68500"/>
                            </p:stCondLst>
                            <p:childTnLst>
                              <p:par>
                                <p:cTn id="234" presetID="1" presetClass="entr" presetSubtype="0" fill="hold" nodeType="afterEffect">
                                  <p:stCondLst>
                                    <p:cond delay="0"/>
                                  </p:stCondLst>
                                  <p:childTnLst>
                                    <p:set>
                                      <p:cBhvr>
                                        <p:cTn id="235" dur="1" fill="hold">
                                          <p:stCondLst>
                                            <p:cond delay="999"/>
                                          </p:stCondLst>
                                        </p:cTn>
                                        <p:tgtEl>
                                          <p:spTgt spid="750"/>
                                        </p:tgtEl>
                                        <p:attrNameLst>
                                          <p:attrName>style.visibility</p:attrName>
                                        </p:attrNameLst>
                                      </p:cBhvr>
                                      <p:to>
                                        <p:strVal val="visible"/>
                                      </p:to>
                                    </p:set>
                                  </p:childTnLst>
                                </p:cTn>
                              </p:par>
                            </p:childTnLst>
                          </p:cTn>
                        </p:par>
                        <p:par>
                          <p:cTn id="236" fill="hold">
                            <p:stCondLst>
                              <p:cond delay="69500"/>
                            </p:stCondLst>
                            <p:childTnLst>
                              <p:par>
                                <p:cTn id="237" presetID="1" presetClass="entr" presetSubtype="0" fill="hold" nodeType="afterEffect">
                                  <p:stCondLst>
                                    <p:cond delay="0"/>
                                  </p:stCondLst>
                                  <p:childTnLst>
                                    <p:set>
                                      <p:cBhvr>
                                        <p:cTn id="238" dur="1" fill="hold">
                                          <p:stCondLst>
                                            <p:cond delay="999"/>
                                          </p:stCondLst>
                                        </p:cTn>
                                        <p:tgtEl>
                                          <p:spTgt spid="751"/>
                                        </p:tgtEl>
                                        <p:attrNameLst>
                                          <p:attrName>style.visibility</p:attrName>
                                        </p:attrNameLst>
                                      </p:cBhvr>
                                      <p:to>
                                        <p:strVal val="visible"/>
                                      </p:to>
                                    </p:set>
                                  </p:childTnLst>
                                </p:cTn>
                              </p:par>
                            </p:childTnLst>
                          </p:cTn>
                        </p:par>
                        <p:par>
                          <p:cTn id="239" fill="hold">
                            <p:stCondLst>
                              <p:cond delay="70500"/>
                            </p:stCondLst>
                            <p:childTnLst>
                              <p:par>
                                <p:cTn id="240" presetID="1" presetClass="entr" presetSubtype="0" fill="hold" nodeType="afterEffect">
                                  <p:stCondLst>
                                    <p:cond delay="0"/>
                                  </p:stCondLst>
                                  <p:childTnLst>
                                    <p:set>
                                      <p:cBhvr>
                                        <p:cTn id="241" dur="1" fill="hold">
                                          <p:stCondLst>
                                            <p:cond delay="999"/>
                                          </p:stCondLst>
                                        </p:cTn>
                                        <p:tgtEl>
                                          <p:spTgt spid="752"/>
                                        </p:tgtEl>
                                        <p:attrNameLst>
                                          <p:attrName>style.visibility</p:attrName>
                                        </p:attrNameLst>
                                      </p:cBhvr>
                                      <p:to>
                                        <p:strVal val="visible"/>
                                      </p:to>
                                    </p:set>
                                  </p:childTnLst>
                                </p:cTn>
                              </p:par>
                            </p:childTnLst>
                          </p:cTn>
                        </p:par>
                        <p:par>
                          <p:cTn id="242" fill="hold">
                            <p:stCondLst>
                              <p:cond delay="71500"/>
                            </p:stCondLst>
                            <p:childTnLst>
                              <p:par>
                                <p:cTn id="243" presetID="1" presetClass="entr" presetSubtype="0" fill="hold" nodeType="afterEffect">
                                  <p:stCondLst>
                                    <p:cond delay="0"/>
                                  </p:stCondLst>
                                  <p:childTnLst>
                                    <p:set>
                                      <p:cBhvr>
                                        <p:cTn id="244" dur="1" fill="hold">
                                          <p:stCondLst>
                                            <p:cond delay="999"/>
                                          </p:stCondLst>
                                        </p:cTn>
                                        <p:tgtEl>
                                          <p:spTgt spid="753"/>
                                        </p:tgtEl>
                                        <p:attrNameLst>
                                          <p:attrName>style.visibility</p:attrName>
                                        </p:attrNameLst>
                                      </p:cBhvr>
                                      <p:to>
                                        <p:strVal val="visible"/>
                                      </p:to>
                                    </p:set>
                                  </p:childTnLst>
                                </p:cTn>
                              </p:par>
                            </p:childTnLst>
                          </p:cTn>
                        </p:par>
                        <p:par>
                          <p:cTn id="245" fill="hold">
                            <p:stCondLst>
                              <p:cond delay="72500"/>
                            </p:stCondLst>
                            <p:childTnLst>
                              <p:par>
                                <p:cTn id="246" presetID="1" presetClass="entr" presetSubtype="0" fill="hold" nodeType="afterEffect">
                                  <p:stCondLst>
                                    <p:cond delay="0"/>
                                  </p:stCondLst>
                                  <p:childTnLst>
                                    <p:set>
                                      <p:cBhvr>
                                        <p:cTn id="247" dur="1" fill="hold">
                                          <p:stCondLst>
                                            <p:cond delay="999"/>
                                          </p:stCondLst>
                                        </p:cTn>
                                        <p:tgtEl>
                                          <p:spTgt spid="754"/>
                                        </p:tgtEl>
                                        <p:attrNameLst>
                                          <p:attrName>style.visibility</p:attrName>
                                        </p:attrNameLst>
                                      </p:cBhvr>
                                      <p:to>
                                        <p:strVal val="visible"/>
                                      </p:to>
                                    </p:set>
                                  </p:childTnLst>
                                </p:cTn>
                              </p:par>
                            </p:childTnLst>
                          </p:cTn>
                        </p:par>
                        <p:par>
                          <p:cTn id="248" fill="hold">
                            <p:stCondLst>
                              <p:cond delay="73500"/>
                            </p:stCondLst>
                            <p:childTnLst>
                              <p:par>
                                <p:cTn id="249" presetID="1" presetClass="entr" presetSubtype="0" fill="hold" nodeType="afterEffect">
                                  <p:stCondLst>
                                    <p:cond delay="0"/>
                                  </p:stCondLst>
                                  <p:childTnLst>
                                    <p:set>
                                      <p:cBhvr>
                                        <p:cTn id="250" dur="1" fill="hold">
                                          <p:stCondLst>
                                            <p:cond delay="999"/>
                                          </p:stCondLst>
                                        </p:cTn>
                                        <p:tgtEl>
                                          <p:spTgt spid="755"/>
                                        </p:tgtEl>
                                        <p:attrNameLst>
                                          <p:attrName>style.visibility</p:attrName>
                                        </p:attrNameLst>
                                      </p:cBhvr>
                                      <p:to>
                                        <p:strVal val="visible"/>
                                      </p:to>
                                    </p:set>
                                  </p:childTnLst>
                                </p:cTn>
                              </p:par>
                            </p:childTnLst>
                          </p:cTn>
                        </p:par>
                        <p:par>
                          <p:cTn id="251" fill="hold">
                            <p:stCondLst>
                              <p:cond delay="74500"/>
                            </p:stCondLst>
                            <p:childTnLst>
                              <p:par>
                                <p:cTn id="252" presetID="1" presetClass="entr" presetSubtype="0" fill="hold" nodeType="afterEffect">
                                  <p:stCondLst>
                                    <p:cond delay="0"/>
                                  </p:stCondLst>
                                  <p:childTnLst>
                                    <p:set>
                                      <p:cBhvr>
                                        <p:cTn id="253" dur="1" fill="hold">
                                          <p:stCondLst>
                                            <p:cond delay="999"/>
                                          </p:stCondLst>
                                        </p:cTn>
                                        <p:tgtEl>
                                          <p:spTgt spid="756"/>
                                        </p:tgtEl>
                                        <p:attrNameLst>
                                          <p:attrName>style.visibility</p:attrName>
                                        </p:attrNameLst>
                                      </p:cBhvr>
                                      <p:to>
                                        <p:strVal val="visible"/>
                                      </p:to>
                                    </p:set>
                                  </p:childTnLst>
                                </p:cTn>
                              </p:par>
                            </p:childTnLst>
                          </p:cTn>
                        </p:par>
                        <p:par>
                          <p:cTn id="254" fill="hold">
                            <p:stCondLst>
                              <p:cond delay="75500"/>
                            </p:stCondLst>
                            <p:childTnLst>
                              <p:par>
                                <p:cTn id="255" presetID="1" presetClass="entr" presetSubtype="0" fill="hold" nodeType="afterEffect">
                                  <p:stCondLst>
                                    <p:cond delay="0"/>
                                  </p:stCondLst>
                                  <p:childTnLst>
                                    <p:set>
                                      <p:cBhvr>
                                        <p:cTn id="256" dur="1" fill="hold">
                                          <p:stCondLst>
                                            <p:cond delay="999"/>
                                          </p:stCondLst>
                                        </p:cTn>
                                        <p:tgtEl>
                                          <p:spTgt spid="757"/>
                                        </p:tgtEl>
                                        <p:attrNameLst>
                                          <p:attrName>style.visibility</p:attrName>
                                        </p:attrNameLst>
                                      </p:cBhvr>
                                      <p:to>
                                        <p:strVal val="visible"/>
                                      </p:to>
                                    </p:set>
                                  </p:childTnLst>
                                </p:cTn>
                              </p:par>
                            </p:childTnLst>
                          </p:cTn>
                        </p:par>
                        <p:par>
                          <p:cTn id="257" fill="hold">
                            <p:stCondLst>
                              <p:cond delay="76500"/>
                            </p:stCondLst>
                            <p:childTnLst>
                              <p:par>
                                <p:cTn id="258" presetID="1" presetClass="entr" presetSubtype="0" fill="hold" nodeType="afterEffect">
                                  <p:stCondLst>
                                    <p:cond delay="0"/>
                                  </p:stCondLst>
                                  <p:childTnLst>
                                    <p:set>
                                      <p:cBhvr>
                                        <p:cTn id="259" dur="1" fill="hold">
                                          <p:stCondLst>
                                            <p:cond delay="999"/>
                                          </p:stCondLst>
                                        </p:cTn>
                                        <p:tgtEl>
                                          <p:spTgt spid="758"/>
                                        </p:tgtEl>
                                        <p:attrNameLst>
                                          <p:attrName>style.visibility</p:attrName>
                                        </p:attrNameLst>
                                      </p:cBhvr>
                                      <p:to>
                                        <p:strVal val="visible"/>
                                      </p:to>
                                    </p:set>
                                  </p:childTnLst>
                                </p:cTn>
                              </p:par>
                            </p:childTnLst>
                          </p:cTn>
                        </p:par>
                        <p:par>
                          <p:cTn id="260" fill="hold">
                            <p:stCondLst>
                              <p:cond delay="77500"/>
                            </p:stCondLst>
                            <p:childTnLst>
                              <p:par>
                                <p:cTn id="261" presetID="1" presetClass="entr" presetSubtype="0" fill="hold" nodeType="afterEffect">
                                  <p:stCondLst>
                                    <p:cond delay="0"/>
                                  </p:stCondLst>
                                  <p:childTnLst>
                                    <p:set>
                                      <p:cBhvr>
                                        <p:cTn id="262" dur="1" fill="hold">
                                          <p:stCondLst>
                                            <p:cond delay="999"/>
                                          </p:stCondLst>
                                        </p:cTn>
                                        <p:tgtEl>
                                          <p:spTgt spid="759"/>
                                        </p:tgtEl>
                                        <p:attrNameLst>
                                          <p:attrName>style.visibility</p:attrName>
                                        </p:attrNameLst>
                                      </p:cBhvr>
                                      <p:to>
                                        <p:strVal val="visible"/>
                                      </p:to>
                                    </p:set>
                                  </p:childTnLst>
                                </p:cTn>
                              </p:par>
                            </p:childTnLst>
                          </p:cTn>
                        </p:par>
                        <p:par>
                          <p:cTn id="263" fill="hold">
                            <p:stCondLst>
                              <p:cond delay="78500"/>
                            </p:stCondLst>
                            <p:childTnLst>
                              <p:par>
                                <p:cTn id="264" presetID="1" presetClass="entr" presetSubtype="0" fill="hold" nodeType="afterEffect">
                                  <p:stCondLst>
                                    <p:cond delay="0"/>
                                  </p:stCondLst>
                                  <p:childTnLst>
                                    <p:set>
                                      <p:cBhvr>
                                        <p:cTn id="265" dur="1" fill="hold">
                                          <p:stCondLst>
                                            <p:cond delay="999"/>
                                          </p:stCondLst>
                                        </p:cTn>
                                        <p:tgtEl>
                                          <p:spTgt spid="760"/>
                                        </p:tgtEl>
                                        <p:attrNameLst>
                                          <p:attrName>style.visibility</p:attrName>
                                        </p:attrNameLst>
                                      </p:cBhvr>
                                      <p:to>
                                        <p:strVal val="visible"/>
                                      </p:to>
                                    </p:set>
                                  </p:childTnLst>
                                </p:cTn>
                              </p:par>
                            </p:childTnLst>
                          </p:cTn>
                        </p:par>
                        <p:par>
                          <p:cTn id="266" fill="hold">
                            <p:stCondLst>
                              <p:cond delay="79500"/>
                            </p:stCondLst>
                            <p:childTnLst>
                              <p:par>
                                <p:cTn id="267" presetID="1" presetClass="entr" presetSubtype="0" fill="hold" nodeType="afterEffect">
                                  <p:stCondLst>
                                    <p:cond delay="0"/>
                                  </p:stCondLst>
                                  <p:childTnLst>
                                    <p:set>
                                      <p:cBhvr>
                                        <p:cTn id="268" dur="1" fill="hold">
                                          <p:stCondLst>
                                            <p:cond delay="999"/>
                                          </p:stCondLst>
                                        </p:cTn>
                                        <p:tgtEl>
                                          <p:spTgt spid="761"/>
                                        </p:tgtEl>
                                        <p:attrNameLst>
                                          <p:attrName>style.visibility</p:attrName>
                                        </p:attrNameLst>
                                      </p:cBhvr>
                                      <p:to>
                                        <p:strVal val="visible"/>
                                      </p:to>
                                    </p:set>
                                  </p:childTnLst>
                                </p:cTn>
                              </p:par>
                            </p:childTnLst>
                          </p:cTn>
                        </p:par>
                        <p:par>
                          <p:cTn id="269" fill="hold">
                            <p:stCondLst>
                              <p:cond delay="80500"/>
                            </p:stCondLst>
                            <p:childTnLst>
                              <p:par>
                                <p:cTn id="270" presetID="1" presetClass="entr" presetSubtype="0" fill="hold" nodeType="afterEffect">
                                  <p:stCondLst>
                                    <p:cond delay="0"/>
                                  </p:stCondLst>
                                  <p:childTnLst>
                                    <p:set>
                                      <p:cBhvr>
                                        <p:cTn id="271" dur="1" fill="hold">
                                          <p:stCondLst>
                                            <p:cond delay="999"/>
                                          </p:stCondLst>
                                        </p:cTn>
                                        <p:tgtEl>
                                          <p:spTgt spid="762"/>
                                        </p:tgtEl>
                                        <p:attrNameLst>
                                          <p:attrName>style.visibility</p:attrName>
                                        </p:attrNameLst>
                                      </p:cBhvr>
                                      <p:to>
                                        <p:strVal val="visible"/>
                                      </p:to>
                                    </p:set>
                                  </p:childTnLst>
                                </p:cTn>
                              </p:par>
                            </p:childTnLst>
                          </p:cTn>
                        </p:par>
                        <p:par>
                          <p:cTn id="272" fill="hold">
                            <p:stCondLst>
                              <p:cond delay="81500"/>
                            </p:stCondLst>
                            <p:childTnLst>
                              <p:par>
                                <p:cTn id="273" presetID="1" presetClass="entr" presetSubtype="0" fill="hold" nodeType="afterEffect">
                                  <p:stCondLst>
                                    <p:cond delay="0"/>
                                  </p:stCondLst>
                                  <p:childTnLst>
                                    <p:set>
                                      <p:cBhvr>
                                        <p:cTn id="274" dur="1" fill="hold">
                                          <p:stCondLst>
                                            <p:cond delay="999"/>
                                          </p:stCondLst>
                                        </p:cTn>
                                        <p:tgtEl>
                                          <p:spTgt spid="763"/>
                                        </p:tgtEl>
                                        <p:attrNameLst>
                                          <p:attrName>style.visibility</p:attrName>
                                        </p:attrNameLst>
                                      </p:cBhvr>
                                      <p:to>
                                        <p:strVal val="visible"/>
                                      </p:to>
                                    </p:set>
                                  </p:childTnLst>
                                </p:cTn>
                              </p:par>
                            </p:childTnLst>
                          </p:cTn>
                        </p:par>
                        <p:par>
                          <p:cTn id="275" fill="hold">
                            <p:stCondLst>
                              <p:cond delay="82500"/>
                            </p:stCondLst>
                            <p:childTnLst>
                              <p:par>
                                <p:cTn id="276" presetID="1" presetClass="entr" presetSubtype="0" fill="hold" nodeType="afterEffect">
                                  <p:stCondLst>
                                    <p:cond delay="0"/>
                                  </p:stCondLst>
                                  <p:childTnLst>
                                    <p:set>
                                      <p:cBhvr>
                                        <p:cTn id="277" dur="1" fill="hold">
                                          <p:stCondLst>
                                            <p:cond delay="999"/>
                                          </p:stCondLst>
                                        </p:cTn>
                                        <p:tgtEl>
                                          <p:spTgt spid="764"/>
                                        </p:tgtEl>
                                        <p:attrNameLst>
                                          <p:attrName>style.visibility</p:attrName>
                                        </p:attrNameLst>
                                      </p:cBhvr>
                                      <p:to>
                                        <p:strVal val="visible"/>
                                      </p:to>
                                    </p:set>
                                  </p:childTnLst>
                                </p:cTn>
                              </p:par>
                            </p:childTnLst>
                          </p:cTn>
                        </p:par>
                        <p:par>
                          <p:cTn id="278" fill="hold">
                            <p:stCondLst>
                              <p:cond delay="83500"/>
                            </p:stCondLst>
                            <p:childTnLst>
                              <p:par>
                                <p:cTn id="279" presetID="1" presetClass="entr" presetSubtype="0" fill="hold" nodeType="afterEffect">
                                  <p:stCondLst>
                                    <p:cond delay="0"/>
                                  </p:stCondLst>
                                  <p:childTnLst>
                                    <p:set>
                                      <p:cBhvr>
                                        <p:cTn id="280" dur="1" fill="hold">
                                          <p:stCondLst>
                                            <p:cond delay="999"/>
                                          </p:stCondLst>
                                        </p:cTn>
                                        <p:tgtEl>
                                          <p:spTgt spid="765"/>
                                        </p:tgtEl>
                                        <p:attrNameLst>
                                          <p:attrName>style.visibility</p:attrName>
                                        </p:attrNameLst>
                                      </p:cBhvr>
                                      <p:to>
                                        <p:strVal val="visible"/>
                                      </p:to>
                                    </p:set>
                                  </p:childTnLst>
                                </p:cTn>
                              </p:par>
                            </p:childTnLst>
                          </p:cTn>
                        </p:par>
                        <p:par>
                          <p:cTn id="281" fill="hold">
                            <p:stCondLst>
                              <p:cond delay="84500"/>
                            </p:stCondLst>
                            <p:childTnLst>
                              <p:par>
                                <p:cTn id="282" presetID="1" presetClass="entr" presetSubtype="0" fill="hold" nodeType="afterEffect">
                                  <p:stCondLst>
                                    <p:cond delay="0"/>
                                  </p:stCondLst>
                                  <p:childTnLst>
                                    <p:set>
                                      <p:cBhvr>
                                        <p:cTn id="283" dur="1" fill="hold">
                                          <p:stCondLst>
                                            <p:cond delay="999"/>
                                          </p:stCondLst>
                                        </p:cTn>
                                        <p:tgtEl>
                                          <p:spTgt spid="766"/>
                                        </p:tgtEl>
                                        <p:attrNameLst>
                                          <p:attrName>style.visibility</p:attrName>
                                        </p:attrNameLst>
                                      </p:cBhvr>
                                      <p:to>
                                        <p:strVal val="visible"/>
                                      </p:to>
                                    </p:set>
                                  </p:childTnLst>
                                </p:cTn>
                              </p:par>
                            </p:childTnLst>
                          </p:cTn>
                        </p:par>
                        <p:par>
                          <p:cTn id="284" fill="hold">
                            <p:stCondLst>
                              <p:cond delay="85500"/>
                            </p:stCondLst>
                            <p:childTnLst>
                              <p:par>
                                <p:cTn id="285" presetID="1" presetClass="entr" presetSubtype="0" fill="hold" nodeType="afterEffect">
                                  <p:stCondLst>
                                    <p:cond delay="0"/>
                                  </p:stCondLst>
                                  <p:childTnLst>
                                    <p:set>
                                      <p:cBhvr>
                                        <p:cTn id="286" dur="1" fill="hold">
                                          <p:stCondLst>
                                            <p:cond delay="999"/>
                                          </p:stCondLst>
                                        </p:cTn>
                                        <p:tgtEl>
                                          <p:spTgt spid="767"/>
                                        </p:tgtEl>
                                        <p:attrNameLst>
                                          <p:attrName>style.visibility</p:attrName>
                                        </p:attrNameLst>
                                      </p:cBhvr>
                                      <p:to>
                                        <p:strVal val="visible"/>
                                      </p:to>
                                    </p:set>
                                  </p:childTnLst>
                                </p:cTn>
                              </p:par>
                            </p:childTnLst>
                          </p:cTn>
                        </p:par>
                        <p:par>
                          <p:cTn id="287" fill="hold">
                            <p:stCondLst>
                              <p:cond delay="86500"/>
                            </p:stCondLst>
                            <p:childTnLst>
                              <p:par>
                                <p:cTn id="288" presetID="1" presetClass="entr" presetSubtype="0" fill="hold" nodeType="afterEffect">
                                  <p:stCondLst>
                                    <p:cond delay="0"/>
                                  </p:stCondLst>
                                  <p:childTnLst>
                                    <p:set>
                                      <p:cBhvr>
                                        <p:cTn id="289" dur="1" fill="hold">
                                          <p:stCondLst>
                                            <p:cond delay="999"/>
                                          </p:stCondLst>
                                        </p:cTn>
                                        <p:tgtEl>
                                          <p:spTgt spid="768"/>
                                        </p:tgtEl>
                                        <p:attrNameLst>
                                          <p:attrName>style.visibility</p:attrName>
                                        </p:attrNameLst>
                                      </p:cBhvr>
                                      <p:to>
                                        <p:strVal val="visible"/>
                                      </p:to>
                                    </p:set>
                                  </p:childTnLst>
                                </p:cTn>
                              </p:par>
                            </p:childTnLst>
                          </p:cTn>
                        </p:par>
                        <p:par>
                          <p:cTn id="290" fill="hold">
                            <p:stCondLst>
                              <p:cond delay="87500"/>
                            </p:stCondLst>
                            <p:childTnLst>
                              <p:par>
                                <p:cTn id="291" presetID="1" presetClass="entr" presetSubtype="0" fill="hold" nodeType="afterEffect">
                                  <p:stCondLst>
                                    <p:cond delay="0"/>
                                  </p:stCondLst>
                                  <p:childTnLst>
                                    <p:set>
                                      <p:cBhvr>
                                        <p:cTn id="292" dur="1" fill="hold">
                                          <p:stCondLst>
                                            <p:cond delay="999"/>
                                          </p:stCondLst>
                                        </p:cTn>
                                        <p:tgtEl>
                                          <p:spTgt spid="769"/>
                                        </p:tgtEl>
                                        <p:attrNameLst>
                                          <p:attrName>style.visibility</p:attrName>
                                        </p:attrNameLst>
                                      </p:cBhvr>
                                      <p:to>
                                        <p:strVal val="visible"/>
                                      </p:to>
                                    </p:set>
                                  </p:childTnLst>
                                </p:cTn>
                              </p:par>
                            </p:childTnLst>
                          </p:cTn>
                        </p:par>
                        <p:par>
                          <p:cTn id="293" fill="hold">
                            <p:stCondLst>
                              <p:cond delay="88500"/>
                            </p:stCondLst>
                            <p:childTnLst>
                              <p:par>
                                <p:cTn id="294" presetID="1" presetClass="entr" presetSubtype="0" fill="hold" nodeType="afterEffect">
                                  <p:stCondLst>
                                    <p:cond delay="0"/>
                                  </p:stCondLst>
                                  <p:childTnLst>
                                    <p:set>
                                      <p:cBhvr>
                                        <p:cTn id="295" dur="1" fill="hold">
                                          <p:stCondLst>
                                            <p:cond delay="999"/>
                                          </p:stCondLst>
                                        </p:cTn>
                                        <p:tgtEl>
                                          <p:spTgt spid="770"/>
                                        </p:tgtEl>
                                        <p:attrNameLst>
                                          <p:attrName>style.visibility</p:attrName>
                                        </p:attrNameLst>
                                      </p:cBhvr>
                                      <p:to>
                                        <p:strVal val="visible"/>
                                      </p:to>
                                    </p:set>
                                  </p:childTnLst>
                                </p:cTn>
                              </p:par>
                            </p:childTnLst>
                          </p:cTn>
                        </p:par>
                        <p:par>
                          <p:cTn id="296" fill="hold">
                            <p:stCondLst>
                              <p:cond delay="89500"/>
                            </p:stCondLst>
                            <p:childTnLst>
                              <p:par>
                                <p:cTn id="297" presetID="1" presetClass="entr" presetSubtype="0" fill="hold" nodeType="afterEffect">
                                  <p:stCondLst>
                                    <p:cond delay="0"/>
                                  </p:stCondLst>
                                  <p:childTnLst>
                                    <p:set>
                                      <p:cBhvr>
                                        <p:cTn id="298" dur="1" fill="hold">
                                          <p:stCondLst>
                                            <p:cond delay="999"/>
                                          </p:stCondLst>
                                        </p:cTn>
                                        <p:tgtEl>
                                          <p:spTgt spid="771"/>
                                        </p:tgtEl>
                                        <p:attrNameLst>
                                          <p:attrName>style.visibility</p:attrName>
                                        </p:attrNameLst>
                                      </p:cBhvr>
                                      <p:to>
                                        <p:strVal val="visible"/>
                                      </p:to>
                                    </p:set>
                                  </p:childTnLst>
                                </p:cTn>
                              </p:par>
                            </p:childTnLst>
                          </p:cTn>
                        </p:par>
                        <p:par>
                          <p:cTn id="299" fill="hold">
                            <p:stCondLst>
                              <p:cond delay="90500"/>
                            </p:stCondLst>
                            <p:childTnLst>
                              <p:par>
                                <p:cTn id="300" presetID="1" presetClass="entr" presetSubtype="0" fill="hold" nodeType="afterEffect">
                                  <p:stCondLst>
                                    <p:cond delay="0"/>
                                  </p:stCondLst>
                                  <p:childTnLst>
                                    <p:set>
                                      <p:cBhvr>
                                        <p:cTn id="301" dur="1" fill="hold">
                                          <p:stCondLst>
                                            <p:cond delay="999"/>
                                          </p:stCondLst>
                                        </p:cTn>
                                        <p:tgtEl>
                                          <p:spTgt spid="772"/>
                                        </p:tgtEl>
                                        <p:attrNameLst>
                                          <p:attrName>style.visibility</p:attrName>
                                        </p:attrNameLst>
                                      </p:cBhvr>
                                      <p:to>
                                        <p:strVal val="visible"/>
                                      </p:to>
                                    </p:set>
                                  </p:childTnLst>
                                </p:cTn>
                              </p:par>
                            </p:childTnLst>
                          </p:cTn>
                        </p:par>
                        <p:par>
                          <p:cTn id="302" fill="hold">
                            <p:stCondLst>
                              <p:cond delay="91500"/>
                            </p:stCondLst>
                            <p:childTnLst>
                              <p:par>
                                <p:cTn id="303" presetID="1" presetClass="entr" presetSubtype="0" fill="hold" nodeType="afterEffect">
                                  <p:stCondLst>
                                    <p:cond delay="0"/>
                                  </p:stCondLst>
                                  <p:childTnLst>
                                    <p:set>
                                      <p:cBhvr>
                                        <p:cTn id="304" dur="1" fill="hold">
                                          <p:stCondLst>
                                            <p:cond delay="999"/>
                                          </p:stCondLst>
                                        </p:cTn>
                                        <p:tgtEl>
                                          <p:spTgt spid="773"/>
                                        </p:tgtEl>
                                        <p:attrNameLst>
                                          <p:attrName>style.visibility</p:attrName>
                                        </p:attrNameLst>
                                      </p:cBhvr>
                                      <p:to>
                                        <p:strVal val="visible"/>
                                      </p:to>
                                    </p:set>
                                  </p:childTnLst>
                                </p:cTn>
                              </p:par>
                            </p:childTnLst>
                          </p:cTn>
                        </p:par>
                        <p:par>
                          <p:cTn id="305" fill="hold">
                            <p:stCondLst>
                              <p:cond delay="92500"/>
                            </p:stCondLst>
                            <p:childTnLst>
                              <p:par>
                                <p:cTn id="306" presetID="1" presetClass="entr" presetSubtype="0" fill="hold" nodeType="afterEffect">
                                  <p:stCondLst>
                                    <p:cond delay="0"/>
                                  </p:stCondLst>
                                  <p:childTnLst>
                                    <p:set>
                                      <p:cBhvr>
                                        <p:cTn id="307" dur="1" fill="hold">
                                          <p:stCondLst>
                                            <p:cond delay="999"/>
                                          </p:stCondLst>
                                        </p:cTn>
                                        <p:tgtEl>
                                          <p:spTgt spid="774"/>
                                        </p:tgtEl>
                                        <p:attrNameLst>
                                          <p:attrName>style.visibility</p:attrName>
                                        </p:attrNameLst>
                                      </p:cBhvr>
                                      <p:to>
                                        <p:strVal val="visible"/>
                                      </p:to>
                                    </p:set>
                                  </p:childTnLst>
                                </p:cTn>
                              </p:par>
                            </p:childTnLst>
                          </p:cTn>
                        </p:par>
                        <p:par>
                          <p:cTn id="308" fill="hold">
                            <p:stCondLst>
                              <p:cond delay="93500"/>
                            </p:stCondLst>
                            <p:childTnLst>
                              <p:par>
                                <p:cTn id="309" presetID="1" presetClass="entr" presetSubtype="0" fill="hold" nodeType="afterEffect">
                                  <p:stCondLst>
                                    <p:cond delay="0"/>
                                  </p:stCondLst>
                                  <p:childTnLst>
                                    <p:set>
                                      <p:cBhvr>
                                        <p:cTn id="310" dur="1" fill="hold">
                                          <p:stCondLst>
                                            <p:cond delay="999"/>
                                          </p:stCondLst>
                                        </p:cTn>
                                        <p:tgtEl>
                                          <p:spTgt spid="775"/>
                                        </p:tgtEl>
                                        <p:attrNameLst>
                                          <p:attrName>style.visibility</p:attrName>
                                        </p:attrNameLst>
                                      </p:cBhvr>
                                      <p:to>
                                        <p:strVal val="visible"/>
                                      </p:to>
                                    </p:set>
                                  </p:childTnLst>
                                </p:cTn>
                              </p:par>
                            </p:childTnLst>
                          </p:cTn>
                        </p:par>
                        <p:par>
                          <p:cTn id="311" fill="hold">
                            <p:stCondLst>
                              <p:cond delay="94500"/>
                            </p:stCondLst>
                            <p:childTnLst>
                              <p:par>
                                <p:cTn id="312" presetID="1" presetClass="entr" presetSubtype="0" fill="hold" nodeType="afterEffect">
                                  <p:stCondLst>
                                    <p:cond delay="0"/>
                                  </p:stCondLst>
                                  <p:childTnLst>
                                    <p:set>
                                      <p:cBhvr>
                                        <p:cTn id="313" dur="1" fill="hold">
                                          <p:stCondLst>
                                            <p:cond delay="999"/>
                                          </p:stCondLst>
                                        </p:cTn>
                                        <p:tgtEl>
                                          <p:spTgt spid="776"/>
                                        </p:tgtEl>
                                        <p:attrNameLst>
                                          <p:attrName>style.visibility</p:attrName>
                                        </p:attrNameLst>
                                      </p:cBhvr>
                                      <p:to>
                                        <p:strVal val="visible"/>
                                      </p:to>
                                    </p:set>
                                  </p:childTnLst>
                                </p:cTn>
                              </p:par>
                            </p:childTnLst>
                          </p:cTn>
                        </p:par>
                        <p:par>
                          <p:cTn id="314" fill="hold">
                            <p:stCondLst>
                              <p:cond delay="95500"/>
                            </p:stCondLst>
                            <p:childTnLst>
                              <p:par>
                                <p:cTn id="315" presetID="1" presetClass="entr" presetSubtype="0" fill="hold" nodeType="afterEffect">
                                  <p:stCondLst>
                                    <p:cond delay="0"/>
                                  </p:stCondLst>
                                  <p:childTnLst>
                                    <p:set>
                                      <p:cBhvr>
                                        <p:cTn id="316" dur="1" fill="hold">
                                          <p:stCondLst>
                                            <p:cond delay="999"/>
                                          </p:stCondLst>
                                        </p:cTn>
                                        <p:tgtEl>
                                          <p:spTgt spid="777"/>
                                        </p:tgtEl>
                                        <p:attrNameLst>
                                          <p:attrName>style.visibility</p:attrName>
                                        </p:attrNameLst>
                                      </p:cBhvr>
                                      <p:to>
                                        <p:strVal val="visible"/>
                                      </p:to>
                                    </p:set>
                                  </p:childTnLst>
                                </p:cTn>
                              </p:par>
                            </p:childTnLst>
                          </p:cTn>
                        </p:par>
                        <p:par>
                          <p:cTn id="317" fill="hold">
                            <p:stCondLst>
                              <p:cond delay="96500"/>
                            </p:stCondLst>
                            <p:childTnLst>
                              <p:par>
                                <p:cTn id="318" presetID="1" presetClass="entr" presetSubtype="0" fill="hold" nodeType="afterEffect">
                                  <p:stCondLst>
                                    <p:cond delay="0"/>
                                  </p:stCondLst>
                                  <p:childTnLst>
                                    <p:set>
                                      <p:cBhvr>
                                        <p:cTn id="319" dur="1" fill="hold">
                                          <p:stCondLst>
                                            <p:cond delay="999"/>
                                          </p:stCondLst>
                                        </p:cTn>
                                        <p:tgtEl>
                                          <p:spTgt spid="778"/>
                                        </p:tgtEl>
                                        <p:attrNameLst>
                                          <p:attrName>style.visibility</p:attrName>
                                        </p:attrNameLst>
                                      </p:cBhvr>
                                      <p:to>
                                        <p:strVal val="visible"/>
                                      </p:to>
                                    </p:set>
                                  </p:childTnLst>
                                </p:cTn>
                              </p:par>
                            </p:childTnLst>
                          </p:cTn>
                        </p:par>
                        <p:par>
                          <p:cTn id="320" fill="hold">
                            <p:stCondLst>
                              <p:cond delay="97500"/>
                            </p:stCondLst>
                            <p:childTnLst>
                              <p:par>
                                <p:cTn id="321" presetID="1" presetClass="entr" presetSubtype="0" fill="hold" nodeType="afterEffect">
                                  <p:stCondLst>
                                    <p:cond delay="0"/>
                                  </p:stCondLst>
                                  <p:childTnLst>
                                    <p:set>
                                      <p:cBhvr>
                                        <p:cTn id="322" dur="1" fill="hold">
                                          <p:stCondLst>
                                            <p:cond delay="999"/>
                                          </p:stCondLst>
                                        </p:cTn>
                                        <p:tgtEl>
                                          <p:spTgt spid="779"/>
                                        </p:tgtEl>
                                        <p:attrNameLst>
                                          <p:attrName>style.visibility</p:attrName>
                                        </p:attrNameLst>
                                      </p:cBhvr>
                                      <p:to>
                                        <p:strVal val="visible"/>
                                      </p:to>
                                    </p:set>
                                  </p:childTnLst>
                                </p:cTn>
                              </p:par>
                            </p:childTnLst>
                          </p:cTn>
                        </p:par>
                        <p:par>
                          <p:cTn id="323" fill="hold">
                            <p:stCondLst>
                              <p:cond delay="98500"/>
                            </p:stCondLst>
                            <p:childTnLst>
                              <p:par>
                                <p:cTn id="324" presetID="1" presetClass="entr" presetSubtype="0" fill="hold" nodeType="afterEffect">
                                  <p:stCondLst>
                                    <p:cond delay="0"/>
                                  </p:stCondLst>
                                  <p:childTnLst>
                                    <p:set>
                                      <p:cBhvr>
                                        <p:cTn id="325" dur="1" fill="hold">
                                          <p:stCondLst>
                                            <p:cond delay="999"/>
                                          </p:stCondLst>
                                        </p:cTn>
                                        <p:tgtEl>
                                          <p:spTgt spid="780"/>
                                        </p:tgtEl>
                                        <p:attrNameLst>
                                          <p:attrName>style.visibility</p:attrName>
                                        </p:attrNameLst>
                                      </p:cBhvr>
                                      <p:to>
                                        <p:strVal val="visible"/>
                                      </p:to>
                                    </p:set>
                                  </p:childTnLst>
                                </p:cTn>
                              </p:par>
                            </p:childTnLst>
                          </p:cTn>
                        </p:par>
                        <p:par>
                          <p:cTn id="326" fill="hold">
                            <p:stCondLst>
                              <p:cond delay="99500"/>
                            </p:stCondLst>
                            <p:childTnLst>
                              <p:par>
                                <p:cTn id="327" presetID="1" presetClass="entr" presetSubtype="0" fill="hold" nodeType="afterEffect">
                                  <p:stCondLst>
                                    <p:cond delay="0"/>
                                  </p:stCondLst>
                                  <p:childTnLst>
                                    <p:set>
                                      <p:cBhvr>
                                        <p:cTn id="328" dur="1" fill="hold">
                                          <p:stCondLst>
                                            <p:cond delay="999"/>
                                          </p:stCondLst>
                                        </p:cTn>
                                        <p:tgtEl>
                                          <p:spTgt spid="781"/>
                                        </p:tgtEl>
                                        <p:attrNameLst>
                                          <p:attrName>style.visibility</p:attrName>
                                        </p:attrNameLst>
                                      </p:cBhvr>
                                      <p:to>
                                        <p:strVal val="visible"/>
                                      </p:to>
                                    </p:set>
                                  </p:childTnLst>
                                </p:cTn>
                              </p:par>
                            </p:childTnLst>
                          </p:cTn>
                        </p:par>
                        <p:par>
                          <p:cTn id="329" fill="hold">
                            <p:stCondLst>
                              <p:cond delay="100500"/>
                            </p:stCondLst>
                            <p:childTnLst>
                              <p:par>
                                <p:cTn id="330" presetID="1" presetClass="entr" presetSubtype="0" fill="hold" nodeType="afterEffect">
                                  <p:stCondLst>
                                    <p:cond delay="0"/>
                                  </p:stCondLst>
                                  <p:childTnLst>
                                    <p:set>
                                      <p:cBhvr>
                                        <p:cTn id="331" dur="1" fill="hold">
                                          <p:stCondLst>
                                            <p:cond delay="999"/>
                                          </p:stCondLst>
                                        </p:cTn>
                                        <p:tgtEl>
                                          <p:spTgt spid="782"/>
                                        </p:tgtEl>
                                        <p:attrNameLst>
                                          <p:attrName>style.visibility</p:attrName>
                                        </p:attrNameLst>
                                      </p:cBhvr>
                                      <p:to>
                                        <p:strVal val="visible"/>
                                      </p:to>
                                    </p:set>
                                  </p:childTnLst>
                                </p:cTn>
                              </p:par>
                            </p:childTnLst>
                          </p:cTn>
                        </p:par>
                        <p:par>
                          <p:cTn id="332" fill="hold">
                            <p:stCondLst>
                              <p:cond delay="101500"/>
                            </p:stCondLst>
                            <p:childTnLst>
                              <p:par>
                                <p:cTn id="333" presetID="1" presetClass="entr" presetSubtype="0" fill="hold" nodeType="afterEffect">
                                  <p:stCondLst>
                                    <p:cond delay="0"/>
                                  </p:stCondLst>
                                  <p:childTnLst>
                                    <p:set>
                                      <p:cBhvr>
                                        <p:cTn id="334" dur="1" fill="hold">
                                          <p:stCondLst>
                                            <p:cond delay="999"/>
                                          </p:stCondLst>
                                        </p:cTn>
                                        <p:tgtEl>
                                          <p:spTgt spid="783"/>
                                        </p:tgtEl>
                                        <p:attrNameLst>
                                          <p:attrName>style.visibility</p:attrName>
                                        </p:attrNameLst>
                                      </p:cBhvr>
                                      <p:to>
                                        <p:strVal val="visible"/>
                                      </p:to>
                                    </p:set>
                                  </p:childTnLst>
                                </p:cTn>
                              </p:par>
                            </p:childTnLst>
                          </p:cTn>
                        </p:par>
                        <p:par>
                          <p:cTn id="335" fill="hold">
                            <p:stCondLst>
                              <p:cond delay="102500"/>
                            </p:stCondLst>
                            <p:childTnLst>
                              <p:par>
                                <p:cTn id="336" presetID="1" presetClass="entr" presetSubtype="0" fill="hold" nodeType="afterEffect">
                                  <p:stCondLst>
                                    <p:cond delay="0"/>
                                  </p:stCondLst>
                                  <p:childTnLst>
                                    <p:set>
                                      <p:cBhvr>
                                        <p:cTn id="337" dur="1" fill="hold">
                                          <p:stCondLst>
                                            <p:cond delay="999"/>
                                          </p:stCondLst>
                                        </p:cTn>
                                        <p:tgtEl>
                                          <p:spTgt spid="784"/>
                                        </p:tgtEl>
                                        <p:attrNameLst>
                                          <p:attrName>style.visibility</p:attrName>
                                        </p:attrNameLst>
                                      </p:cBhvr>
                                      <p:to>
                                        <p:strVal val="visible"/>
                                      </p:to>
                                    </p:set>
                                  </p:childTnLst>
                                </p:cTn>
                              </p:par>
                            </p:childTnLst>
                          </p:cTn>
                        </p:par>
                        <p:par>
                          <p:cTn id="338" fill="hold">
                            <p:stCondLst>
                              <p:cond delay="103500"/>
                            </p:stCondLst>
                            <p:childTnLst>
                              <p:par>
                                <p:cTn id="339" presetID="1" presetClass="entr" presetSubtype="0" fill="hold" nodeType="afterEffect">
                                  <p:stCondLst>
                                    <p:cond delay="0"/>
                                  </p:stCondLst>
                                  <p:childTnLst>
                                    <p:set>
                                      <p:cBhvr>
                                        <p:cTn id="340" dur="1" fill="hold">
                                          <p:stCondLst>
                                            <p:cond delay="999"/>
                                          </p:stCondLst>
                                        </p:cTn>
                                        <p:tgtEl>
                                          <p:spTgt spid="785"/>
                                        </p:tgtEl>
                                        <p:attrNameLst>
                                          <p:attrName>style.visibility</p:attrName>
                                        </p:attrNameLst>
                                      </p:cBhvr>
                                      <p:to>
                                        <p:strVal val="visible"/>
                                      </p:to>
                                    </p:set>
                                  </p:childTnLst>
                                </p:cTn>
                              </p:par>
                            </p:childTnLst>
                          </p:cTn>
                        </p:par>
                        <p:par>
                          <p:cTn id="341" fill="hold">
                            <p:stCondLst>
                              <p:cond delay="104500"/>
                            </p:stCondLst>
                            <p:childTnLst>
                              <p:par>
                                <p:cTn id="342" presetID="1" presetClass="entr" presetSubtype="0" fill="hold" nodeType="afterEffect">
                                  <p:stCondLst>
                                    <p:cond delay="0"/>
                                  </p:stCondLst>
                                  <p:childTnLst>
                                    <p:set>
                                      <p:cBhvr>
                                        <p:cTn id="343" dur="1" fill="hold">
                                          <p:stCondLst>
                                            <p:cond delay="999"/>
                                          </p:stCondLst>
                                        </p:cTn>
                                        <p:tgtEl>
                                          <p:spTgt spid="786"/>
                                        </p:tgtEl>
                                        <p:attrNameLst>
                                          <p:attrName>style.visibility</p:attrName>
                                        </p:attrNameLst>
                                      </p:cBhvr>
                                      <p:to>
                                        <p:strVal val="visible"/>
                                      </p:to>
                                    </p:set>
                                  </p:childTnLst>
                                </p:cTn>
                              </p:par>
                            </p:childTnLst>
                          </p:cTn>
                        </p:par>
                        <p:par>
                          <p:cTn id="344" fill="hold">
                            <p:stCondLst>
                              <p:cond delay="105500"/>
                            </p:stCondLst>
                            <p:childTnLst>
                              <p:par>
                                <p:cTn id="345" presetID="1" presetClass="entr" presetSubtype="0" fill="hold" nodeType="afterEffect">
                                  <p:stCondLst>
                                    <p:cond delay="0"/>
                                  </p:stCondLst>
                                  <p:childTnLst>
                                    <p:set>
                                      <p:cBhvr>
                                        <p:cTn id="346" dur="1" fill="hold">
                                          <p:stCondLst>
                                            <p:cond delay="999"/>
                                          </p:stCondLst>
                                        </p:cTn>
                                        <p:tgtEl>
                                          <p:spTgt spid="787"/>
                                        </p:tgtEl>
                                        <p:attrNameLst>
                                          <p:attrName>style.visibility</p:attrName>
                                        </p:attrNameLst>
                                      </p:cBhvr>
                                      <p:to>
                                        <p:strVal val="visible"/>
                                      </p:to>
                                    </p:set>
                                  </p:childTnLst>
                                </p:cTn>
                              </p:par>
                            </p:childTnLst>
                          </p:cTn>
                        </p:par>
                        <p:par>
                          <p:cTn id="347" fill="hold">
                            <p:stCondLst>
                              <p:cond delay="106500"/>
                            </p:stCondLst>
                            <p:childTnLst>
                              <p:par>
                                <p:cTn id="348" presetID="1" presetClass="entr" presetSubtype="0" fill="hold" nodeType="afterEffect">
                                  <p:stCondLst>
                                    <p:cond delay="0"/>
                                  </p:stCondLst>
                                  <p:childTnLst>
                                    <p:set>
                                      <p:cBhvr>
                                        <p:cTn id="349" dur="1" fill="hold">
                                          <p:stCondLst>
                                            <p:cond delay="999"/>
                                          </p:stCondLst>
                                        </p:cTn>
                                        <p:tgtEl>
                                          <p:spTgt spid="788"/>
                                        </p:tgtEl>
                                        <p:attrNameLst>
                                          <p:attrName>style.visibility</p:attrName>
                                        </p:attrNameLst>
                                      </p:cBhvr>
                                      <p:to>
                                        <p:strVal val="visible"/>
                                      </p:to>
                                    </p:set>
                                  </p:childTnLst>
                                </p:cTn>
                              </p:par>
                            </p:childTnLst>
                          </p:cTn>
                        </p:par>
                        <p:par>
                          <p:cTn id="350" fill="hold">
                            <p:stCondLst>
                              <p:cond delay="107500"/>
                            </p:stCondLst>
                            <p:childTnLst>
                              <p:par>
                                <p:cTn id="351" presetID="1" presetClass="entr" presetSubtype="0" fill="hold" nodeType="afterEffect">
                                  <p:stCondLst>
                                    <p:cond delay="0"/>
                                  </p:stCondLst>
                                  <p:childTnLst>
                                    <p:set>
                                      <p:cBhvr>
                                        <p:cTn id="352" dur="1" fill="hold">
                                          <p:stCondLst>
                                            <p:cond delay="999"/>
                                          </p:stCondLst>
                                        </p:cTn>
                                        <p:tgtEl>
                                          <p:spTgt spid="789"/>
                                        </p:tgtEl>
                                        <p:attrNameLst>
                                          <p:attrName>style.visibility</p:attrName>
                                        </p:attrNameLst>
                                      </p:cBhvr>
                                      <p:to>
                                        <p:strVal val="visible"/>
                                      </p:to>
                                    </p:set>
                                  </p:childTnLst>
                                </p:cTn>
                              </p:par>
                            </p:childTnLst>
                          </p:cTn>
                        </p:par>
                        <p:par>
                          <p:cTn id="353" fill="hold">
                            <p:stCondLst>
                              <p:cond delay="108500"/>
                            </p:stCondLst>
                            <p:childTnLst>
                              <p:par>
                                <p:cTn id="354" presetID="1" presetClass="entr" presetSubtype="0" fill="hold" nodeType="afterEffect">
                                  <p:stCondLst>
                                    <p:cond delay="0"/>
                                  </p:stCondLst>
                                  <p:childTnLst>
                                    <p:set>
                                      <p:cBhvr>
                                        <p:cTn id="355" dur="1" fill="hold">
                                          <p:stCondLst>
                                            <p:cond delay="999"/>
                                          </p:stCondLst>
                                        </p:cTn>
                                        <p:tgtEl>
                                          <p:spTgt spid="790"/>
                                        </p:tgtEl>
                                        <p:attrNameLst>
                                          <p:attrName>style.visibility</p:attrName>
                                        </p:attrNameLst>
                                      </p:cBhvr>
                                      <p:to>
                                        <p:strVal val="visible"/>
                                      </p:to>
                                    </p:set>
                                  </p:childTnLst>
                                </p:cTn>
                              </p:par>
                            </p:childTnLst>
                          </p:cTn>
                        </p:par>
                        <p:par>
                          <p:cTn id="356" fill="hold">
                            <p:stCondLst>
                              <p:cond delay="109500"/>
                            </p:stCondLst>
                            <p:childTnLst>
                              <p:par>
                                <p:cTn id="357" presetID="1" presetClass="entr" presetSubtype="0" fill="hold" nodeType="afterEffect">
                                  <p:stCondLst>
                                    <p:cond delay="0"/>
                                  </p:stCondLst>
                                  <p:childTnLst>
                                    <p:set>
                                      <p:cBhvr>
                                        <p:cTn id="358" dur="1" fill="hold">
                                          <p:stCondLst>
                                            <p:cond delay="999"/>
                                          </p:stCondLst>
                                        </p:cTn>
                                        <p:tgtEl>
                                          <p:spTgt spid="791"/>
                                        </p:tgtEl>
                                        <p:attrNameLst>
                                          <p:attrName>style.visibility</p:attrName>
                                        </p:attrNameLst>
                                      </p:cBhvr>
                                      <p:to>
                                        <p:strVal val="visible"/>
                                      </p:to>
                                    </p:set>
                                  </p:childTnLst>
                                </p:cTn>
                              </p:par>
                            </p:childTnLst>
                          </p:cTn>
                        </p:par>
                        <p:par>
                          <p:cTn id="359" fill="hold">
                            <p:stCondLst>
                              <p:cond delay="110500"/>
                            </p:stCondLst>
                            <p:childTnLst>
                              <p:par>
                                <p:cTn id="360" presetID="1" presetClass="entr" presetSubtype="0" fill="hold" nodeType="afterEffect">
                                  <p:stCondLst>
                                    <p:cond delay="0"/>
                                  </p:stCondLst>
                                  <p:childTnLst>
                                    <p:set>
                                      <p:cBhvr>
                                        <p:cTn id="361" dur="1" fill="hold">
                                          <p:stCondLst>
                                            <p:cond delay="999"/>
                                          </p:stCondLst>
                                        </p:cTn>
                                        <p:tgtEl>
                                          <p:spTgt spid="792"/>
                                        </p:tgtEl>
                                        <p:attrNameLst>
                                          <p:attrName>style.visibility</p:attrName>
                                        </p:attrNameLst>
                                      </p:cBhvr>
                                      <p:to>
                                        <p:strVal val="visible"/>
                                      </p:to>
                                    </p:set>
                                  </p:childTnLst>
                                </p:cTn>
                              </p:par>
                            </p:childTnLst>
                          </p:cTn>
                        </p:par>
                        <p:par>
                          <p:cTn id="362" fill="hold">
                            <p:stCondLst>
                              <p:cond delay="111500"/>
                            </p:stCondLst>
                            <p:childTnLst>
                              <p:par>
                                <p:cTn id="363" presetID="1" presetClass="entr" presetSubtype="0" fill="hold" nodeType="afterEffect">
                                  <p:stCondLst>
                                    <p:cond delay="0"/>
                                  </p:stCondLst>
                                  <p:childTnLst>
                                    <p:set>
                                      <p:cBhvr>
                                        <p:cTn id="364" dur="1" fill="hold">
                                          <p:stCondLst>
                                            <p:cond delay="999"/>
                                          </p:stCondLst>
                                        </p:cTn>
                                        <p:tgtEl>
                                          <p:spTgt spid="793"/>
                                        </p:tgtEl>
                                        <p:attrNameLst>
                                          <p:attrName>style.visibility</p:attrName>
                                        </p:attrNameLst>
                                      </p:cBhvr>
                                      <p:to>
                                        <p:strVal val="visible"/>
                                      </p:to>
                                    </p:set>
                                  </p:childTnLst>
                                </p:cTn>
                              </p:par>
                            </p:childTnLst>
                          </p:cTn>
                        </p:par>
                        <p:par>
                          <p:cTn id="365" fill="hold">
                            <p:stCondLst>
                              <p:cond delay="112500"/>
                            </p:stCondLst>
                            <p:childTnLst>
                              <p:par>
                                <p:cTn id="366" presetID="1" presetClass="entr" presetSubtype="0" fill="hold" nodeType="afterEffect">
                                  <p:stCondLst>
                                    <p:cond delay="0"/>
                                  </p:stCondLst>
                                  <p:childTnLst>
                                    <p:set>
                                      <p:cBhvr>
                                        <p:cTn id="367" dur="1" fill="hold">
                                          <p:stCondLst>
                                            <p:cond delay="999"/>
                                          </p:stCondLst>
                                        </p:cTn>
                                        <p:tgtEl>
                                          <p:spTgt spid="794"/>
                                        </p:tgtEl>
                                        <p:attrNameLst>
                                          <p:attrName>style.visibility</p:attrName>
                                        </p:attrNameLst>
                                      </p:cBhvr>
                                      <p:to>
                                        <p:strVal val="visible"/>
                                      </p:to>
                                    </p:set>
                                  </p:childTnLst>
                                </p:cTn>
                              </p:par>
                            </p:childTnLst>
                          </p:cTn>
                        </p:par>
                        <p:par>
                          <p:cTn id="368" fill="hold">
                            <p:stCondLst>
                              <p:cond delay="113500"/>
                            </p:stCondLst>
                            <p:childTnLst>
                              <p:par>
                                <p:cTn id="369" presetID="1" presetClass="entr" presetSubtype="0" fill="hold" nodeType="afterEffect">
                                  <p:stCondLst>
                                    <p:cond delay="0"/>
                                  </p:stCondLst>
                                  <p:childTnLst>
                                    <p:set>
                                      <p:cBhvr>
                                        <p:cTn id="370" dur="1" fill="hold">
                                          <p:stCondLst>
                                            <p:cond delay="999"/>
                                          </p:stCondLst>
                                        </p:cTn>
                                        <p:tgtEl>
                                          <p:spTgt spid="795"/>
                                        </p:tgtEl>
                                        <p:attrNameLst>
                                          <p:attrName>style.visibility</p:attrName>
                                        </p:attrNameLst>
                                      </p:cBhvr>
                                      <p:to>
                                        <p:strVal val="visible"/>
                                      </p:to>
                                    </p:set>
                                  </p:childTnLst>
                                </p:cTn>
                              </p:par>
                            </p:childTnLst>
                          </p:cTn>
                        </p:par>
                        <p:par>
                          <p:cTn id="371" fill="hold">
                            <p:stCondLst>
                              <p:cond delay="114500"/>
                            </p:stCondLst>
                            <p:childTnLst>
                              <p:par>
                                <p:cTn id="372" presetID="1" presetClass="entr" presetSubtype="0" fill="hold" nodeType="afterEffect">
                                  <p:stCondLst>
                                    <p:cond delay="0"/>
                                  </p:stCondLst>
                                  <p:childTnLst>
                                    <p:set>
                                      <p:cBhvr>
                                        <p:cTn id="373" dur="1" fill="hold">
                                          <p:stCondLst>
                                            <p:cond delay="999"/>
                                          </p:stCondLst>
                                        </p:cTn>
                                        <p:tgtEl>
                                          <p:spTgt spid="796"/>
                                        </p:tgtEl>
                                        <p:attrNameLst>
                                          <p:attrName>style.visibility</p:attrName>
                                        </p:attrNameLst>
                                      </p:cBhvr>
                                      <p:to>
                                        <p:strVal val="visible"/>
                                      </p:to>
                                    </p:set>
                                  </p:childTnLst>
                                </p:cTn>
                              </p:par>
                            </p:childTnLst>
                          </p:cTn>
                        </p:par>
                        <p:par>
                          <p:cTn id="374" fill="hold">
                            <p:stCondLst>
                              <p:cond delay="115500"/>
                            </p:stCondLst>
                            <p:childTnLst>
                              <p:par>
                                <p:cTn id="375" presetID="1" presetClass="entr" presetSubtype="0" fill="hold" nodeType="afterEffect">
                                  <p:stCondLst>
                                    <p:cond delay="0"/>
                                  </p:stCondLst>
                                  <p:childTnLst>
                                    <p:set>
                                      <p:cBhvr>
                                        <p:cTn id="376" dur="1" fill="hold">
                                          <p:stCondLst>
                                            <p:cond delay="999"/>
                                          </p:stCondLst>
                                        </p:cTn>
                                        <p:tgtEl>
                                          <p:spTgt spid="797"/>
                                        </p:tgtEl>
                                        <p:attrNameLst>
                                          <p:attrName>style.visibility</p:attrName>
                                        </p:attrNameLst>
                                      </p:cBhvr>
                                      <p:to>
                                        <p:strVal val="visible"/>
                                      </p:to>
                                    </p:set>
                                  </p:childTnLst>
                                </p:cTn>
                              </p:par>
                            </p:childTnLst>
                          </p:cTn>
                        </p:par>
                        <p:par>
                          <p:cTn id="377" fill="hold">
                            <p:stCondLst>
                              <p:cond delay="116500"/>
                            </p:stCondLst>
                            <p:childTnLst>
                              <p:par>
                                <p:cTn id="378" presetID="1" presetClass="entr" presetSubtype="0" fill="hold" nodeType="afterEffect">
                                  <p:stCondLst>
                                    <p:cond delay="0"/>
                                  </p:stCondLst>
                                  <p:childTnLst>
                                    <p:set>
                                      <p:cBhvr>
                                        <p:cTn id="379" dur="1" fill="hold">
                                          <p:stCondLst>
                                            <p:cond delay="999"/>
                                          </p:stCondLst>
                                        </p:cTn>
                                        <p:tgtEl>
                                          <p:spTgt spid="798"/>
                                        </p:tgtEl>
                                        <p:attrNameLst>
                                          <p:attrName>style.visibility</p:attrName>
                                        </p:attrNameLst>
                                      </p:cBhvr>
                                      <p:to>
                                        <p:strVal val="visible"/>
                                      </p:to>
                                    </p:set>
                                  </p:childTnLst>
                                </p:cTn>
                              </p:par>
                            </p:childTnLst>
                          </p:cTn>
                        </p:par>
                        <p:par>
                          <p:cTn id="380" fill="hold">
                            <p:stCondLst>
                              <p:cond delay="117500"/>
                            </p:stCondLst>
                            <p:childTnLst>
                              <p:par>
                                <p:cTn id="381" presetID="1" presetClass="entr" presetSubtype="0" fill="hold" nodeType="afterEffect">
                                  <p:stCondLst>
                                    <p:cond delay="0"/>
                                  </p:stCondLst>
                                  <p:childTnLst>
                                    <p:set>
                                      <p:cBhvr>
                                        <p:cTn id="382" dur="1" fill="hold">
                                          <p:stCondLst>
                                            <p:cond delay="999"/>
                                          </p:stCondLst>
                                        </p:cTn>
                                        <p:tgtEl>
                                          <p:spTgt spid="799"/>
                                        </p:tgtEl>
                                        <p:attrNameLst>
                                          <p:attrName>style.visibility</p:attrName>
                                        </p:attrNameLst>
                                      </p:cBhvr>
                                      <p:to>
                                        <p:strVal val="visible"/>
                                      </p:to>
                                    </p:set>
                                  </p:childTnLst>
                                </p:cTn>
                              </p:par>
                            </p:childTnLst>
                          </p:cTn>
                        </p:par>
                        <p:par>
                          <p:cTn id="383" fill="hold">
                            <p:stCondLst>
                              <p:cond delay="118500"/>
                            </p:stCondLst>
                            <p:childTnLst>
                              <p:par>
                                <p:cTn id="384" presetID="1" presetClass="entr" presetSubtype="0" fill="hold" nodeType="afterEffect">
                                  <p:stCondLst>
                                    <p:cond delay="0"/>
                                  </p:stCondLst>
                                  <p:childTnLst>
                                    <p:set>
                                      <p:cBhvr>
                                        <p:cTn id="385" dur="1" fill="hold">
                                          <p:stCondLst>
                                            <p:cond delay="999"/>
                                          </p:stCondLst>
                                        </p:cTn>
                                        <p:tgtEl>
                                          <p:spTgt spid="800"/>
                                        </p:tgtEl>
                                        <p:attrNameLst>
                                          <p:attrName>style.visibility</p:attrName>
                                        </p:attrNameLst>
                                      </p:cBhvr>
                                      <p:to>
                                        <p:strVal val="visible"/>
                                      </p:to>
                                    </p:set>
                                  </p:childTnLst>
                                </p:cTn>
                              </p:par>
                            </p:childTnLst>
                          </p:cTn>
                        </p:par>
                        <p:par>
                          <p:cTn id="386" fill="hold">
                            <p:stCondLst>
                              <p:cond delay="119500"/>
                            </p:stCondLst>
                            <p:childTnLst>
                              <p:par>
                                <p:cTn id="387" presetID="1" presetClass="entr" presetSubtype="0" fill="hold" grpId="0" nodeType="afterEffect">
                                  <p:stCondLst>
                                    <p:cond delay="0"/>
                                  </p:stCondLst>
                                  <p:childTnLst>
                                    <p:set>
                                      <p:cBhvr>
                                        <p:cTn id="388" dur="1" fill="hold">
                                          <p:stCondLst>
                                            <p:cond delay="999"/>
                                          </p:stCondLst>
                                        </p:cTn>
                                        <p:tgtEl>
                                          <p:spTgt spid="501"/>
                                        </p:tgtEl>
                                        <p:attrNameLst>
                                          <p:attrName>style.visibility</p:attrName>
                                        </p:attrNameLst>
                                      </p:cBhvr>
                                      <p:to>
                                        <p:strVal val="visible"/>
                                      </p:to>
                                    </p:set>
                                  </p:childTnLst>
                                </p:cTn>
                              </p:par>
                            </p:childTnLst>
                          </p:cTn>
                        </p:par>
                        <p:par>
                          <p:cTn id="389" fill="hold">
                            <p:stCondLst>
                              <p:cond delay="120500"/>
                            </p:stCondLst>
                            <p:childTnLst>
                              <p:par>
                                <p:cTn id="390" presetID="1" presetClass="entr" presetSubtype="0" fill="hold" grpId="0" nodeType="afterEffect">
                                  <p:stCondLst>
                                    <p:cond delay="0"/>
                                  </p:stCondLst>
                                  <p:childTnLst>
                                    <p:set>
                                      <p:cBhvr>
                                        <p:cTn id="391" dur="1" fill="hold">
                                          <p:stCondLst>
                                            <p:cond delay="999"/>
                                          </p:stCondLst>
                                        </p:cTn>
                                        <p:tgtEl>
                                          <p:spTgt spid="502"/>
                                        </p:tgtEl>
                                        <p:attrNameLst>
                                          <p:attrName>style.visibility</p:attrName>
                                        </p:attrNameLst>
                                      </p:cBhvr>
                                      <p:to>
                                        <p:strVal val="visible"/>
                                      </p:to>
                                    </p:set>
                                  </p:childTnLst>
                                </p:cTn>
                              </p:par>
                            </p:childTnLst>
                          </p:cTn>
                        </p:par>
                        <p:par>
                          <p:cTn id="392" fill="hold">
                            <p:stCondLst>
                              <p:cond delay="121500"/>
                            </p:stCondLst>
                            <p:childTnLst>
                              <p:par>
                                <p:cTn id="393" presetID="1" presetClass="entr" presetSubtype="0" fill="hold" grpId="0" nodeType="afterEffect">
                                  <p:stCondLst>
                                    <p:cond delay="0"/>
                                  </p:stCondLst>
                                  <p:childTnLst>
                                    <p:set>
                                      <p:cBhvr>
                                        <p:cTn id="394" dur="1" fill="hold">
                                          <p:stCondLst>
                                            <p:cond delay="999"/>
                                          </p:stCondLst>
                                        </p:cTn>
                                        <p:tgtEl>
                                          <p:spTgt spid="503"/>
                                        </p:tgtEl>
                                        <p:attrNameLst>
                                          <p:attrName>style.visibility</p:attrName>
                                        </p:attrNameLst>
                                      </p:cBhvr>
                                      <p:to>
                                        <p:strVal val="visible"/>
                                      </p:to>
                                    </p:set>
                                  </p:childTnLst>
                                </p:cTn>
                              </p:par>
                            </p:childTnLst>
                          </p:cTn>
                        </p:par>
                        <p:par>
                          <p:cTn id="395" fill="hold">
                            <p:stCondLst>
                              <p:cond delay="122500"/>
                            </p:stCondLst>
                            <p:childTnLst>
                              <p:par>
                                <p:cTn id="396" presetID="1" presetClass="entr" presetSubtype="0" fill="hold" grpId="0" nodeType="afterEffect">
                                  <p:stCondLst>
                                    <p:cond delay="0"/>
                                  </p:stCondLst>
                                  <p:childTnLst>
                                    <p:set>
                                      <p:cBhvr>
                                        <p:cTn id="397" dur="1" fill="hold">
                                          <p:stCondLst>
                                            <p:cond delay="999"/>
                                          </p:stCondLst>
                                        </p:cTn>
                                        <p:tgtEl>
                                          <p:spTgt spid="504"/>
                                        </p:tgtEl>
                                        <p:attrNameLst>
                                          <p:attrName>style.visibility</p:attrName>
                                        </p:attrNameLst>
                                      </p:cBhvr>
                                      <p:to>
                                        <p:strVal val="visible"/>
                                      </p:to>
                                    </p:set>
                                  </p:childTnLst>
                                </p:cTn>
                              </p:par>
                            </p:childTnLst>
                          </p:cTn>
                        </p:par>
                        <p:par>
                          <p:cTn id="398" fill="hold">
                            <p:stCondLst>
                              <p:cond delay="123500"/>
                            </p:stCondLst>
                            <p:childTnLst>
                              <p:par>
                                <p:cTn id="399" presetID="1" presetClass="entr" presetSubtype="0" fill="hold" grpId="0" nodeType="afterEffect">
                                  <p:stCondLst>
                                    <p:cond delay="0"/>
                                  </p:stCondLst>
                                  <p:childTnLst>
                                    <p:set>
                                      <p:cBhvr>
                                        <p:cTn id="400" dur="1" fill="hold">
                                          <p:stCondLst>
                                            <p:cond delay="999"/>
                                          </p:stCondLst>
                                        </p:cTn>
                                        <p:tgtEl>
                                          <p:spTgt spid="505"/>
                                        </p:tgtEl>
                                        <p:attrNameLst>
                                          <p:attrName>style.visibility</p:attrName>
                                        </p:attrNameLst>
                                      </p:cBhvr>
                                      <p:to>
                                        <p:strVal val="visible"/>
                                      </p:to>
                                    </p:set>
                                  </p:childTnLst>
                                </p:cTn>
                              </p:par>
                            </p:childTnLst>
                          </p:cTn>
                        </p:par>
                        <p:par>
                          <p:cTn id="401" fill="hold">
                            <p:stCondLst>
                              <p:cond delay="124500"/>
                            </p:stCondLst>
                            <p:childTnLst>
                              <p:par>
                                <p:cTn id="402" presetID="1" presetClass="entr" presetSubtype="0" fill="hold" grpId="0" nodeType="afterEffect">
                                  <p:stCondLst>
                                    <p:cond delay="0"/>
                                  </p:stCondLst>
                                  <p:childTnLst>
                                    <p:set>
                                      <p:cBhvr>
                                        <p:cTn id="403" dur="1" fill="hold">
                                          <p:stCondLst>
                                            <p:cond delay="999"/>
                                          </p:stCondLst>
                                        </p:cTn>
                                        <p:tgtEl>
                                          <p:spTgt spid="506"/>
                                        </p:tgtEl>
                                        <p:attrNameLst>
                                          <p:attrName>style.visibility</p:attrName>
                                        </p:attrNameLst>
                                      </p:cBhvr>
                                      <p:to>
                                        <p:strVal val="visible"/>
                                      </p:to>
                                    </p:set>
                                  </p:childTnLst>
                                </p:cTn>
                              </p:par>
                            </p:childTnLst>
                          </p:cTn>
                        </p:par>
                        <p:par>
                          <p:cTn id="404" fill="hold">
                            <p:stCondLst>
                              <p:cond delay="125500"/>
                            </p:stCondLst>
                            <p:childTnLst>
                              <p:par>
                                <p:cTn id="405" presetID="1" presetClass="entr" presetSubtype="0" fill="hold" grpId="0" nodeType="afterEffect">
                                  <p:stCondLst>
                                    <p:cond delay="0"/>
                                  </p:stCondLst>
                                  <p:childTnLst>
                                    <p:set>
                                      <p:cBhvr>
                                        <p:cTn id="406" dur="1" fill="hold">
                                          <p:stCondLst>
                                            <p:cond delay="999"/>
                                          </p:stCondLst>
                                        </p:cTn>
                                        <p:tgtEl>
                                          <p:spTgt spid="507"/>
                                        </p:tgtEl>
                                        <p:attrNameLst>
                                          <p:attrName>style.visibility</p:attrName>
                                        </p:attrNameLst>
                                      </p:cBhvr>
                                      <p:to>
                                        <p:strVal val="visible"/>
                                      </p:to>
                                    </p:set>
                                  </p:childTnLst>
                                </p:cTn>
                              </p:par>
                            </p:childTnLst>
                          </p:cTn>
                        </p:par>
                        <p:par>
                          <p:cTn id="407" fill="hold">
                            <p:stCondLst>
                              <p:cond delay="126500"/>
                            </p:stCondLst>
                            <p:childTnLst>
                              <p:par>
                                <p:cTn id="408" presetID="1" presetClass="entr" presetSubtype="0" fill="hold" grpId="0" nodeType="afterEffect">
                                  <p:stCondLst>
                                    <p:cond delay="0"/>
                                  </p:stCondLst>
                                  <p:childTnLst>
                                    <p:set>
                                      <p:cBhvr>
                                        <p:cTn id="409" dur="1" fill="hold">
                                          <p:stCondLst>
                                            <p:cond delay="999"/>
                                          </p:stCondLst>
                                        </p:cTn>
                                        <p:tgtEl>
                                          <p:spTgt spid="508"/>
                                        </p:tgtEl>
                                        <p:attrNameLst>
                                          <p:attrName>style.visibility</p:attrName>
                                        </p:attrNameLst>
                                      </p:cBhvr>
                                      <p:to>
                                        <p:strVal val="visible"/>
                                      </p:to>
                                    </p:set>
                                  </p:childTnLst>
                                </p:cTn>
                              </p:par>
                            </p:childTnLst>
                          </p:cTn>
                        </p:par>
                        <p:par>
                          <p:cTn id="410" fill="hold">
                            <p:stCondLst>
                              <p:cond delay="127500"/>
                            </p:stCondLst>
                            <p:childTnLst>
                              <p:par>
                                <p:cTn id="411" presetID="1" presetClass="entr" presetSubtype="0" fill="hold" grpId="0" nodeType="afterEffect">
                                  <p:stCondLst>
                                    <p:cond delay="0"/>
                                  </p:stCondLst>
                                  <p:childTnLst>
                                    <p:set>
                                      <p:cBhvr>
                                        <p:cTn id="412" dur="1" fill="hold">
                                          <p:stCondLst>
                                            <p:cond delay="999"/>
                                          </p:stCondLst>
                                        </p:cTn>
                                        <p:tgtEl>
                                          <p:spTgt spid="509"/>
                                        </p:tgtEl>
                                        <p:attrNameLst>
                                          <p:attrName>style.visibility</p:attrName>
                                        </p:attrNameLst>
                                      </p:cBhvr>
                                      <p:to>
                                        <p:strVal val="visible"/>
                                      </p:to>
                                    </p:set>
                                  </p:childTnLst>
                                </p:cTn>
                              </p:par>
                            </p:childTnLst>
                          </p:cTn>
                        </p:par>
                        <p:par>
                          <p:cTn id="413" fill="hold">
                            <p:stCondLst>
                              <p:cond delay="128500"/>
                            </p:stCondLst>
                            <p:childTnLst>
                              <p:par>
                                <p:cTn id="414" presetID="1" presetClass="entr" presetSubtype="0" fill="hold" grpId="0" nodeType="afterEffect">
                                  <p:stCondLst>
                                    <p:cond delay="0"/>
                                  </p:stCondLst>
                                  <p:childTnLst>
                                    <p:set>
                                      <p:cBhvr>
                                        <p:cTn id="415" dur="1" fill="hold">
                                          <p:stCondLst>
                                            <p:cond delay="999"/>
                                          </p:stCondLst>
                                        </p:cTn>
                                        <p:tgtEl>
                                          <p:spTgt spid="510"/>
                                        </p:tgtEl>
                                        <p:attrNameLst>
                                          <p:attrName>style.visibility</p:attrName>
                                        </p:attrNameLst>
                                      </p:cBhvr>
                                      <p:to>
                                        <p:strVal val="visible"/>
                                      </p:to>
                                    </p:set>
                                  </p:childTnLst>
                                </p:cTn>
                              </p:par>
                            </p:childTnLst>
                          </p:cTn>
                        </p:par>
                        <p:par>
                          <p:cTn id="416" fill="hold">
                            <p:stCondLst>
                              <p:cond delay="129500"/>
                            </p:stCondLst>
                            <p:childTnLst>
                              <p:par>
                                <p:cTn id="417" presetID="1" presetClass="entr" presetSubtype="0" fill="hold" grpId="0" nodeType="afterEffect">
                                  <p:stCondLst>
                                    <p:cond delay="0"/>
                                  </p:stCondLst>
                                  <p:childTnLst>
                                    <p:set>
                                      <p:cBhvr>
                                        <p:cTn id="418" dur="1" fill="hold">
                                          <p:stCondLst>
                                            <p:cond delay="999"/>
                                          </p:stCondLst>
                                        </p:cTn>
                                        <p:tgtEl>
                                          <p:spTgt spid="511"/>
                                        </p:tgtEl>
                                        <p:attrNameLst>
                                          <p:attrName>style.visibility</p:attrName>
                                        </p:attrNameLst>
                                      </p:cBhvr>
                                      <p:to>
                                        <p:strVal val="visible"/>
                                      </p:to>
                                    </p:set>
                                  </p:childTnLst>
                                </p:cTn>
                              </p:par>
                            </p:childTnLst>
                          </p:cTn>
                        </p:par>
                        <p:par>
                          <p:cTn id="419" fill="hold">
                            <p:stCondLst>
                              <p:cond delay="130500"/>
                            </p:stCondLst>
                            <p:childTnLst>
                              <p:par>
                                <p:cTn id="420" presetID="1" presetClass="entr" presetSubtype="0" fill="hold" grpId="0" nodeType="afterEffect">
                                  <p:stCondLst>
                                    <p:cond delay="0"/>
                                  </p:stCondLst>
                                  <p:childTnLst>
                                    <p:set>
                                      <p:cBhvr>
                                        <p:cTn id="421" dur="1" fill="hold">
                                          <p:stCondLst>
                                            <p:cond delay="999"/>
                                          </p:stCondLst>
                                        </p:cTn>
                                        <p:tgtEl>
                                          <p:spTgt spid="512"/>
                                        </p:tgtEl>
                                        <p:attrNameLst>
                                          <p:attrName>style.visibility</p:attrName>
                                        </p:attrNameLst>
                                      </p:cBhvr>
                                      <p:to>
                                        <p:strVal val="visible"/>
                                      </p:to>
                                    </p:set>
                                  </p:childTnLst>
                                </p:cTn>
                              </p:par>
                            </p:childTnLst>
                          </p:cTn>
                        </p:par>
                        <p:par>
                          <p:cTn id="422" fill="hold">
                            <p:stCondLst>
                              <p:cond delay="131500"/>
                            </p:stCondLst>
                            <p:childTnLst>
                              <p:par>
                                <p:cTn id="423" presetID="1" presetClass="entr" presetSubtype="0" fill="hold" grpId="0" nodeType="afterEffect">
                                  <p:stCondLst>
                                    <p:cond delay="0"/>
                                  </p:stCondLst>
                                  <p:childTnLst>
                                    <p:set>
                                      <p:cBhvr>
                                        <p:cTn id="424" dur="1" fill="hold">
                                          <p:stCondLst>
                                            <p:cond delay="999"/>
                                          </p:stCondLst>
                                        </p:cTn>
                                        <p:tgtEl>
                                          <p:spTgt spid="513"/>
                                        </p:tgtEl>
                                        <p:attrNameLst>
                                          <p:attrName>style.visibility</p:attrName>
                                        </p:attrNameLst>
                                      </p:cBhvr>
                                      <p:to>
                                        <p:strVal val="visible"/>
                                      </p:to>
                                    </p:set>
                                  </p:childTnLst>
                                </p:cTn>
                              </p:par>
                            </p:childTnLst>
                          </p:cTn>
                        </p:par>
                        <p:par>
                          <p:cTn id="425" fill="hold">
                            <p:stCondLst>
                              <p:cond delay="132500"/>
                            </p:stCondLst>
                            <p:childTnLst>
                              <p:par>
                                <p:cTn id="426" presetID="1" presetClass="entr" presetSubtype="0" fill="hold" grpId="0" nodeType="afterEffect">
                                  <p:stCondLst>
                                    <p:cond delay="0"/>
                                  </p:stCondLst>
                                  <p:childTnLst>
                                    <p:set>
                                      <p:cBhvr>
                                        <p:cTn id="427" dur="1" fill="hold">
                                          <p:stCondLst>
                                            <p:cond delay="999"/>
                                          </p:stCondLst>
                                        </p:cTn>
                                        <p:tgtEl>
                                          <p:spTgt spid="514"/>
                                        </p:tgtEl>
                                        <p:attrNameLst>
                                          <p:attrName>style.visibility</p:attrName>
                                        </p:attrNameLst>
                                      </p:cBhvr>
                                      <p:to>
                                        <p:strVal val="visible"/>
                                      </p:to>
                                    </p:set>
                                  </p:childTnLst>
                                </p:cTn>
                              </p:par>
                            </p:childTnLst>
                          </p:cTn>
                        </p:par>
                        <p:par>
                          <p:cTn id="428" fill="hold">
                            <p:stCondLst>
                              <p:cond delay="133500"/>
                            </p:stCondLst>
                            <p:childTnLst>
                              <p:par>
                                <p:cTn id="429" presetID="1" presetClass="entr" presetSubtype="0" fill="hold" grpId="0" nodeType="afterEffect">
                                  <p:stCondLst>
                                    <p:cond delay="0"/>
                                  </p:stCondLst>
                                  <p:childTnLst>
                                    <p:set>
                                      <p:cBhvr>
                                        <p:cTn id="430" dur="1" fill="hold">
                                          <p:stCondLst>
                                            <p:cond delay="999"/>
                                          </p:stCondLst>
                                        </p:cTn>
                                        <p:tgtEl>
                                          <p:spTgt spid="515"/>
                                        </p:tgtEl>
                                        <p:attrNameLst>
                                          <p:attrName>style.visibility</p:attrName>
                                        </p:attrNameLst>
                                      </p:cBhvr>
                                      <p:to>
                                        <p:strVal val="visible"/>
                                      </p:to>
                                    </p:set>
                                  </p:childTnLst>
                                </p:cTn>
                              </p:par>
                            </p:childTnLst>
                          </p:cTn>
                        </p:par>
                        <p:par>
                          <p:cTn id="431" fill="hold">
                            <p:stCondLst>
                              <p:cond delay="134500"/>
                            </p:stCondLst>
                            <p:childTnLst>
                              <p:par>
                                <p:cTn id="432" presetID="1" presetClass="entr" presetSubtype="0" fill="hold" grpId="0" nodeType="afterEffect">
                                  <p:stCondLst>
                                    <p:cond delay="0"/>
                                  </p:stCondLst>
                                  <p:childTnLst>
                                    <p:set>
                                      <p:cBhvr>
                                        <p:cTn id="433" dur="1" fill="hold">
                                          <p:stCondLst>
                                            <p:cond delay="999"/>
                                          </p:stCondLst>
                                        </p:cTn>
                                        <p:tgtEl>
                                          <p:spTgt spid="516"/>
                                        </p:tgtEl>
                                        <p:attrNameLst>
                                          <p:attrName>style.visibility</p:attrName>
                                        </p:attrNameLst>
                                      </p:cBhvr>
                                      <p:to>
                                        <p:strVal val="visible"/>
                                      </p:to>
                                    </p:set>
                                  </p:childTnLst>
                                </p:cTn>
                              </p:par>
                            </p:childTnLst>
                          </p:cTn>
                        </p:par>
                        <p:par>
                          <p:cTn id="434" fill="hold">
                            <p:stCondLst>
                              <p:cond delay="135500"/>
                            </p:stCondLst>
                            <p:childTnLst>
                              <p:par>
                                <p:cTn id="435" presetID="1" presetClass="entr" presetSubtype="0" fill="hold" grpId="0" nodeType="afterEffect">
                                  <p:stCondLst>
                                    <p:cond delay="0"/>
                                  </p:stCondLst>
                                  <p:childTnLst>
                                    <p:set>
                                      <p:cBhvr>
                                        <p:cTn id="436" dur="1" fill="hold">
                                          <p:stCondLst>
                                            <p:cond delay="999"/>
                                          </p:stCondLst>
                                        </p:cTn>
                                        <p:tgtEl>
                                          <p:spTgt spid="517"/>
                                        </p:tgtEl>
                                        <p:attrNameLst>
                                          <p:attrName>style.visibility</p:attrName>
                                        </p:attrNameLst>
                                      </p:cBhvr>
                                      <p:to>
                                        <p:strVal val="visible"/>
                                      </p:to>
                                    </p:set>
                                  </p:childTnLst>
                                </p:cTn>
                              </p:par>
                            </p:childTnLst>
                          </p:cTn>
                        </p:par>
                        <p:par>
                          <p:cTn id="437" fill="hold">
                            <p:stCondLst>
                              <p:cond delay="136500"/>
                            </p:stCondLst>
                            <p:childTnLst>
                              <p:par>
                                <p:cTn id="438" presetID="1" presetClass="entr" presetSubtype="0" fill="hold" grpId="0" nodeType="afterEffect">
                                  <p:stCondLst>
                                    <p:cond delay="0"/>
                                  </p:stCondLst>
                                  <p:childTnLst>
                                    <p:set>
                                      <p:cBhvr>
                                        <p:cTn id="439" dur="1" fill="hold">
                                          <p:stCondLst>
                                            <p:cond delay="999"/>
                                          </p:stCondLst>
                                        </p:cTn>
                                        <p:tgtEl>
                                          <p:spTgt spid="518"/>
                                        </p:tgtEl>
                                        <p:attrNameLst>
                                          <p:attrName>style.visibility</p:attrName>
                                        </p:attrNameLst>
                                      </p:cBhvr>
                                      <p:to>
                                        <p:strVal val="visible"/>
                                      </p:to>
                                    </p:set>
                                  </p:childTnLst>
                                </p:cTn>
                              </p:par>
                            </p:childTnLst>
                          </p:cTn>
                        </p:par>
                        <p:par>
                          <p:cTn id="440" fill="hold">
                            <p:stCondLst>
                              <p:cond delay="137500"/>
                            </p:stCondLst>
                            <p:childTnLst>
                              <p:par>
                                <p:cTn id="441" presetID="1" presetClass="entr" presetSubtype="0" fill="hold" grpId="0" nodeType="afterEffect">
                                  <p:stCondLst>
                                    <p:cond delay="0"/>
                                  </p:stCondLst>
                                  <p:childTnLst>
                                    <p:set>
                                      <p:cBhvr>
                                        <p:cTn id="442" dur="1" fill="hold">
                                          <p:stCondLst>
                                            <p:cond delay="999"/>
                                          </p:stCondLst>
                                        </p:cTn>
                                        <p:tgtEl>
                                          <p:spTgt spid="519"/>
                                        </p:tgtEl>
                                        <p:attrNameLst>
                                          <p:attrName>style.visibility</p:attrName>
                                        </p:attrNameLst>
                                      </p:cBhvr>
                                      <p:to>
                                        <p:strVal val="visible"/>
                                      </p:to>
                                    </p:set>
                                  </p:childTnLst>
                                </p:cTn>
                              </p:par>
                            </p:childTnLst>
                          </p:cTn>
                        </p:par>
                        <p:par>
                          <p:cTn id="443" fill="hold">
                            <p:stCondLst>
                              <p:cond delay="138500"/>
                            </p:stCondLst>
                            <p:childTnLst>
                              <p:par>
                                <p:cTn id="444" presetID="1" presetClass="entr" presetSubtype="0" fill="hold" grpId="0" nodeType="afterEffect">
                                  <p:stCondLst>
                                    <p:cond delay="0"/>
                                  </p:stCondLst>
                                  <p:childTnLst>
                                    <p:set>
                                      <p:cBhvr>
                                        <p:cTn id="445" dur="1" fill="hold">
                                          <p:stCondLst>
                                            <p:cond delay="999"/>
                                          </p:stCondLst>
                                        </p:cTn>
                                        <p:tgtEl>
                                          <p:spTgt spid="520"/>
                                        </p:tgtEl>
                                        <p:attrNameLst>
                                          <p:attrName>style.visibility</p:attrName>
                                        </p:attrNameLst>
                                      </p:cBhvr>
                                      <p:to>
                                        <p:strVal val="visible"/>
                                      </p:to>
                                    </p:set>
                                  </p:childTnLst>
                                </p:cTn>
                              </p:par>
                            </p:childTnLst>
                          </p:cTn>
                        </p:par>
                        <p:par>
                          <p:cTn id="446" fill="hold">
                            <p:stCondLst>
                              <p:cond delay="139500"/>
                            </p:stCondLst>
                            <p:childTnLst>
                              <p:par>
                                <p:cTn id="447" presetID="1" presetClass="entr" presetSubtype="0" fill="hold" grpId="0" nodeType="afterEffect">
                                  <p:stCondLst>
                                    <p:cond delay="0"/>
                                  </p:stCondLst>
                                  <p:childTnLst>
                                    <p:set>
                                      <p:cBhvr>
                                        <p:cTn id="448" dur="1" fill="hold">
                                          <p:stCondLst>
                                            <p:cond delay="999"/>
                                          </p:stCondLst>
                                        </p:cTn>
                                        <p:tgtEl>
                                          <p:spTgt spid="521"/>
                                        </p:tgtEl>
                                        <p:attrNameLst>
                                          <p:attrName>style.visibility</p:attrName>
                                        </p:attrNameLst>
                                      </p:cBhvr>
                                      <p:to>
                                        <p:strVal val="visible"/>
                                      </p:to>
                                    </p:set>
                                  </p:childTnLst>
                                </p:cTn>
                              </p:par>
                            </p:childTnLst>
                          </p:cTn>
                        </p:par>
                        <p:par>
                          <p:cTn id="449" fill="hold">
                            <p:stCondLst>
                              <p:cond delay="140500"/>
                            </p:stCondLst>
                            <p:childTnLst>
                              <p:par>
                                <p:cTn id="450" presetID="1" presetClass="entr" presetSubtype="0" fill="hold" grpId="0" nodeType="afterEffect">
                                  <p:stCondLst>
                                    <p:cond delay="0"/>
                                  </p:stCondLst>
                                  <p:childTnLst>
                                    <p:set>
                                      <p:cBhvr>
                                        <p:cTn id="451" dur="1" fill="hold">
                                          <p:stCondLst>
                                            <p:cond delay="999"/>
                                          </p:stCondLst>
                                        </p:cTn>
                                        <p:tgtEl>
                                          <p:spTgt spid="522"/>
                                        </p:tgtEl>
                                        <p:attrNameLst>
                                          <p:attrName>style.visibility</p:attrName>
                                        </p:attrNameLst>
                                      </p:cBhvr>
                                      <p:to>
                                        <p:strVal val="visible"/>
                                      </p:to>
                                    </p:set>
                                  </p:childTnLst>
                                </p:cTn>
                              </p:par>
                            </p:childTnLst>
                          </p:cTn>
                        </p:par>
                        <p:par>
                          <p:cTn id="452" fill="hold">
                            <p:stCondLst>
                              <p:cond delay="141500"/>
                            </p:stCondLst>
                            <p:childTnLst>
                              <p:par>
                                <p:cTn id="453" presetID="1" presetClass="entr" presetSubtype="0" fill="hold" grpId="0" nodeType="afterEffect">
                                  <p:stCondLst>
                                    <p:cond delay="0"/>
                                  </p:stCondLst>
                                  <p:childTnLst>
                                    <p:set>
                                      <p:cBhvr>
                                        <p:cTn id="454" dur="1" fill="hold">
                                          <p:stCondLst>
                                            <p:cond delay="999"/>
                                          </p:stCondLst>
                                        </p:cTn>
                                        <p:tgtEl>
                                          <p:spTgt spid="523"/>
                                        </p:tgtEl>
                                        <p:attrNameLst>
                                          <p:attrName>style.visibility</p:attrName>
                                        </p:attrNameLst>
                                      </p:cBhvr>
                                      <p:to>
                                        <p:strVal val="visible"/>
                                      </p:to>
                                    </p:set>
                                  </p:childTnLst>
                                </p:cTn>
                              </p:par>
                            </p:childTnLst>
                          </p:cTn>
                        </p:par>
                        <p:par>
                          <p:cTn id="455" fill="hold">
                            <p:stCondLst>
                              <p:cond delay="142500"/>
                            </p:stCondLst>
                            <p:childTnLst>
                              <p:par>
                                <p:cTn id="456" presetID="1" presetClass="entr" presetSubtype="0" fill="hold" grpId="0" nodeType="afterEffect">
                                  <p:stCondLst>
                                    <p:cond delay="0"/>
                                  </p:stCondLst>
                                  <p:childTnLst>
                                    <p:set>
                                      <p:cBhvr>
                                        <p:cTn id="457" dur="1" fill="hold">
                                          <p:stCondLst>
                                            <p:cond delay="999"/>
                                          </p:stCondLst>
                                        </p:cTn>
                                        <p:tgtEl>
                                          <p:spTgt spid="524"/>
                                        </p:tgtEl>
                                        <p:attrNameLst>
                                          <p:attrName>style.visibility</p:attrName>
                                        </p:attrNameLst>
                                      </p:cBhvr>
                                      <p:to>
                                        <p:strVal val="visible"/>
                                      </p:to>
                                    </p:set>
                                  </p:childTnLst>
                                </p:cTn>
                              </p:par>
                            </p:childTnLst>
                          </p:cTn>
                        </p:par>
                        <p:par>
                          <p:cTn id="458" fill="hold">
                            <p:stCondLst>
                              <p:cond delay="143500"/>
                            </p:stCondLst>
                            <p:childTnLst>
                              <p:par>
                                <p:cTn id="459" presetID="1" presetClass="entr" presetSubtype="0" fill="hold" grpId="0" nodeType="afterEffect">
                                  <p:stCondLst>
                                    <p:cond delay="0"/>
                                  </p:stCondLst>
                                  <p:childTnLst>
                                    <p:set>
                                      <p:cBhvr>
                                        <p:cTn id="460" dur="1" fill="hold">
                                          <p:stCondLst>
                                            <p:cond delay="999"/>
                                          </p:stCondLst>
                                        </p:cTn>
                                        <p:tgtEl>
                                          <p:spTgt spid="525"/>
                                        </p:tgtEl>
                                        <p:attrNameLst>
                                          <p:attrName>style.visibility</p:attrName>
                                        </p:attrNameLst>
                                      </p:cBhvr>
                                      <p:to>
                                        <p:strVal val="visible"/>
                                      </p:to>
                                    </p:set>
                                  </p:childTnLst>
                                </p:cTn>
                              </p:par>
                            </p:childTnLst>
                          </p:cTn>
                        </p:par>
                        <p:par>
                          <p:cTn id="461" fill="hold">
                            <p:stCondLst>
                              <p:cond delay="144500"/>
                            </p:stCondLst>
                            <p:childTnLst>
                              <p:par>
                                <p:cTn id="462" presetID="1" presetClass="entr" presetSubtype="0" fill="hold" grpId="0" nodeType="afterEffect">
                                  <p:stCondLst>
                                    <p:cond delay="0"/>
                                  </p:stCondLst>
                                  <p:childTnLst>
                                    <p:set>
                                      <p:cBhvr>
                                        <p:cTn id="463" dur="1" fill="hold">
                                          <p:stCondLst>
                                            <p:cond delay="999"/>
                                          </p:stCondLst>
                                        </p:cTn>
                                        <p:tgtEl>
                                          <p:spTgt spid="526"/>
                                        </p:tgtEl>
                                        <p:attrNameLst>
                                          <p:attrName>style.visibility</p:attrName>
                                        </p:attrNameLst>
                                      </p:cBhvr>
                                      <p:to>
                                        <p:strVal val="visible"/>
                                      </p:to>
                                    </p:set>
                                  </p:childTnLst>
                                </p:cTn>
                              </p:par>
                            </p:childTnLst>
                          </p:cTn>
                        </p:par>
                        <p:par>
                          <p:cTn id="464" fill="hold">
                            <p:stCondLst>
                              <p:cond delay="145500"/>
                            </p:stCondLst>
                            <p:childTnLst>
                              <p:par>
                                <p:cTn id="465" presetID="1" presetClass="entr" presetSubtype="0" fill="hold" grpId="0" nodeType="afterEffect">
                                  <p:stCondLst>
                                    <p:cond delay="0"/>
                                  </p:stCondLst>
                                  <p:childTnLst>
                                    <p:set>
                                      <p:cBhvr>
                                        <p:cTn id="466" dur="1" fill="hold">
                                          <p:stCondLst>
                                            <p:cond delay="999"/>
                                          </p:stCondLst>
                                        </p:cTn>
                                        <p:tgtEl>
                                          <p:spTgt spid="527"/>
                                        </p:tgtEl>
                                        <p:attrNameLst>
                                          <p:attrName>style.visibility</p:attrName>
                                        </p:attrNameLst>
                                      </p:cBhvr>
                                      <p:to>
                                        <p:strVal val="visible"/>
                                      </p:to>
                                    </p:set>
                                  </p:childTnLst>
                                </p:cTn>
                              </p:par>
                            </p:childTnLst>
                          </p:cTn>
                        </p:par>
                        <p:par>
                          <p:cTn id="467" fill="hold">
                            <p:stCondLst>
                              <p:cond delay="146500"/>
                            </p:stCondLst>
                            <p:childTnLst>
                              <p:par>
                                <p:cTn id="468" presetID="1" presetClass="entr" presetSubtype="0" fill="hold" grpId="0" nodeType="afterEffect">
                                  <p:stCondLst>
                                    <p:cond delay="0"/>
                                  </p:stCondLst>
                                  <p:childTnLst>
                                    <p:set>
                                      <p:cBhvr>
                                        <p:cTn id="469" dur="1" fill="hold">
                                          <p:stCondLst>
                                            <p:cond delay="999"/>
                                          </p:stCondLst>
                                        </p:cTn>
                                        <p:tgtEl>
                                          <p:spTgt spid="528"/>
                                        </p:tgtEl>
                                        <p:attrNameLst>
                                          <p:attrName>style.visibility</p:attrName>
                                        </p:attrNameLst>
                                      </p:cBhvr>
                                      <p:to>
                                        <p:strVal val="visible"/>
                                      </p:to>
                                    </p:set>
                                  </p:childTnLst>
                                </p:cTn>
                              </p:par>
                            </p:childTnLst>
                          </p:cTn>
                        </p:par>
                        <p:par>
                          <p:cTn id="470" fill="hold">
                            <p:stCondLst>
                              <p:cond delay="147500"/>
                            </p:stCondLst>
                            <p:childTnLst>
                              <p:par>
                                <p:cTn id="471" presetID="1" presetClass="entr" presetSubtype="0" fill="hold" grpId="0" nodeType="afterEffect">
                                  <p:stCondLst>
                                    <p:cond delay="0"/>
                                  </p:stCondLst>
                                  <p:childTnLst>
                                    <p:set>
                                      <p:cBhvr>
                                        <p:cTn id="472" dur="1" fill="hold">
                                          <p:stCondLst>
                                            <p:cond delay="999"/>
                                          </p:stCondLst>
                                        </p:cTn>
                                        <p:tgtEl>
                                          <p:spTgt spid="529"/>
                                        </p:tgtEl>
                                        <p:attrNameLst>
                                          <p:attrName>style.visibility</p:attrName>
                                        </p:attrNameLst>
                                      </p:cBhvr>
                                      <p:to>
                                        <p:strVal val="visible"/>
                                      </p:to>
                                    </p:set>
                                  </p:childTnLst>
                                </p:cTn>
                              </p:par>
                            </p:childTnLst>
                          </p:cTn>
                        </p:par>
                        <p:par>
                          <p:cTn id="473" fill="hold">
                            <p:stCondLst>
                              <p:cond delay="148500"/>
                            </p:stCondLst>
                            <p:childTnLst>
                              <p:par>
                                <p:cTn id="474" presetID="1" presetClass="entr" presetSubtype="0" fill="hold" grpId="0" nodeType="afterEffect">
                                  <p:stCondLst>
                                    <p:cond delay="0"/>
                                  </p:stCondLst>
                                  <p:childTnLst>
                                    <p:set>
                                      <p:cBhvr>
                                        <p:cTn id="475" dur="1" fill="hold">
                                          <p:stCondLst>
                                            <p:cond delay="999"/>
                                          </p:stCondLst>
                                        </p:cTn>
                                        <p:tgtEl>
                                          <p:spTgt spid="530"/>
                                        </p:tgtEl>
                                        <p:attrNameLst>
                                          <p:attrName>style.visibility</p:attrName>
                                        </p:attrNameLst>
                                      </p:cBhvr>
                                      <p:to>
                                        <p:strVal val="visible"/>
                                      </p:to>
                                    </p:set>
                                  </p:childTnLst>
                                </p:cTn>
                              </p:par>
                            </p:childTnLst>
                          </p:cTn>
                        </p:par>
                        <p:par>
                          <p:cTn id="476" fill="hold">
                            <p:stCondLst>
                              <p:cond delay="149500"/>
                            </p:stCondLst>
                            <p:childTnLst>
                              <p:par>
                                <p:cTn id="477" presetID="1" presetClass="entr" presetSubtype="0" fill="hold" grpId="0" nodeType="afterEffect">
                                  <p:stCondLst>
                                    <p:cond delay="0"/>
                                  </p:stCondLst>
                                  <p:childTnLst>
                                    <p:set>
                                      <p:cBhvr>
                                        <p:cTn id="478" dur="1" fill="hold">
                                          <p:stCondLst>
                                            <p:cond delay="999"/>
                                          </p:stCondLst>
                                        </p:cTn>
                                        <p:tgtEl>
                                          <p:spTgt spid="531"/>
                                        </p:tgtEl>
                                        <p:attrNameLst>
                                          <p:attrName>style.visibility</p:attrName>
                                        </p:attrNameLst>
                                      </p:cBhvr>
                                      <p:to>
                                        <p:strVal val="visible"/>
                                      </p:to>
                                    </p:set>
                                  </p:childTnLst>
                                </p:cTn>
                              </p:par>
                            </p:childTnLst>
                          </p:cTn>
                        </p:par>
                        <p:par>
                          <p:cTn id="479" fill="hold">
                            <p:stCondLst>
                              <p:cond delay="150500"/>
                            </p:stCondLst>
                            <p:childTnLst>
                              <p:par>
                                <p:cTn id="480" presetID="1" presetClass="entr" presetSubtype="0" fill="hold" grpId="0" nodeType="afterEffect">
                                  <p:stCondLst>
                                    <p:cond delay="0"/>
                                  </p:stCondLst>
                                  <p:childTnLst>
                                    <p:set>
                                      <p:cBhvr>
                                        <p:cTn id="481" dur="1" fill="hold">
                                          <p:stCondLst>
                                            <p:cond delay="999"/>
                                          </p:stCondLst>
                                        </p:cTn>
                                        <p:tgtEl>
                                          <p:spTgt spid="532"/>
                                        </p:tgtEl>
                                        <p:attrNameLst>
                                          <p:attrName>style.visibility</p:attrName>
                                        </p:attrNameLst>
                                      </p:cBhvr>
                                      <p:to>
                                        <p:strVal val="visible"/>
                                      </p:to>
                                    </p:set>
                                  </p:childTnLst>
                                </p:cTn>
                              </p:par>
                            </p:childTnLst>
                          </p:cTn>
                        </p:par>
                        <p:par>
                          <p:cTn id="482" fill="hold">
                            <p:stCondLst>
                              <p:cond delay="151500"/>
                            </p:stCondLst>
                            <p:childTnLst>
                              <p:par>
                                <p:cTn id="483" presetID="1" presetClass="entr" presetSubtype="0" fill="hold" grpId="0" nodeType="afterEffect">
                                  <p:stCondLst>
                                    <p:cond delay="0"/>
                                  </p:stCondLst>
                                  <p:childTnLst>
                                    <p:set>
                                      <p:cBhvr>
                                        <p:cTn id="484" dur="1" fill="hold">
                                          <p:stCondLst>
                                            <p:cond delay="999"/>
                                          </p:stCondLst>
                                        </p:cTn>
                                        <p:tgtEl>
                                          <p:spTgt spid="533"/>
                                        </p:tgtEl>
                                        <p:attrNameLst>
                                          <p:attrName>style.visibility</p:attrName>
                                        </p:attrNameLst>
                                      </p:cBhvr>
                                      <p:to>
                                        <p:strVal val="visible"/>
                                      </p:to>
                                    </p:set>
                                  </p:childTnLst>
                                </p:cTn>
                              </p:par>
                            </p:childTnLst>
                          </p:cTn>
                        </p:par>
                        <p:par>
                          <p:cTn id="485" fill="hold">
                            <p:stCondLst>
                              <p:cond delay="152500"/>
                            </p:stCondLst>
                            <p:childTnLst>
                              <p:par>
                                <p:cTn id="486" presetID="1" presetClass="entr" presetSubtype="0" fill="hold" grpId="0" nodeType="afterEffect">
                                  <p:stCondLst>
                                    <p:cond delay="0"/>
                                  </p:stCondLst>
                                  <p:childTnLst>
                                    <p:set>
                                      <p:cBhvr>
                                        <p:cTn id="487" dur="1" fill="hold">
                                          <p:stCondLst>
                                            <p:cond delay="999"/>
                                          </p:stCondLst>
                                        </p:cTn>
                                        <p:tgtEl>
                                          <p:spTgt spid="534"/>
                                        </p:tgtEl>
                                        <p:attrNameLst>
                                          <p:attrName>style.visibility</p:attrName>
                                        </p:attrNameLst>
                                      </p:cBhvr>
                                      <p:to>
                                        <p:strVal val="visible"/>
                                      </p:to>
                                    </p:set>
                                  </p:childTnLst>
                                </p:cTn>
                              </p:par>
                            </p:childTnLst>
                          </p:cTn>
                        </p:par>
                        <p:par>
                          <p:cTn id="488" fill="hold">
                            <p:stCondLst>
                              <p:cond delay="153500"/>
                            </p:stCondLst>
                            <p:childTnLst>
                              <p:par>
                                <p:cTn id="489" presetID="1" presetClass="entr" presetSubtype="0" fill="hold" grpId="0" nodeType="afterEffect">
                                  <p:stCondLst>
                                    <p:cond delay="0"/>
                                  </p:stCondLst>
                                  <p:childTnLst>
                                    <p:set>
                                      <p:cBhvr>
                                        <p:cTn id="490" dur="1" fill="hold">
                                          <p:stCondLst>
                                            <p:cond delay="999"/>
                                          </p:stCondLst>
                                        </p:cTn>
                                        <p:tgtEl>
                                          <p:spTgt spid="535"/>
                                        </p:tgtEl>
                                        <p:attrNameLst>
                                          <p:attrName>style.visibility</p:attrName>
                                        </p:attrNameLst>
                                      </p:cBhvr>
                                      <p:to>
                                        <p:strVal val="visible"/>
                                      </p:to>
                                    </p:set>
                                  </p:childTnLst>
                                </p:cTn>
                              </p:par>
                            </p:childTnLst>
                          </p:cTn>
                        </p:par>
                        <p:par>
                          <p:cTn id="491" fill="hold">
                            <p:stCondLst>
                              <p:cond delay="154500"/>
                            </p:stCondLst>
                            <p:childTnLst>
                              <p:par>
                                <p:cTn id="492" presetID="1" presetClass="entr" presetSubtype="0" fill="hold" grpId="0" nodeType="afterEffect">
                                  <p:stCondLst>
                                    <p:cond delay="0"/>
                                  </p:stCondLst>
                                  <p:childTnLst>
                                    <p:set>
                                      <p:cBhvr>
                                        <p:cTn id="493" dur="1" fill="hold">
                                          <p:stCondLst>
                                            <p:cond delay="999"/>
                                          </p:stCondLst>
                                        </p:cTn>
                                        <p:tgtEl>
                                          <p:spTgt spid="536"/>
                                        </p:tgtEl>
                                        <p:attrNameLst>
                                          <p:attrName>style.visibility</p:attrName>
                                        </p:attrNameLst>
                                      </p:cBhvr>
                                      <p:to>
                                        <p:strVal val="visible"/>
                                      </p:to>
                                    </p:set>
                                  </p:childTnLst>
                                </p:cTn>
                              </p:par>
                            </p:childTnLst>
                          </p:cTn>
                        </p:par>
                        <p:par>
                          <p:cTn id="494" fill="hold">
                            <p:stCondLst>
                              <p:cond delay="155500"/>
                            </p:stCondLst>
                            <p:childTnLst>
                              <p:par>
                                <p:cTn id="495" presetID="1" presetClass="entr" presetSubtype="0" fill="hold" grpId="0" nodeType="afterEffect">
                                  <p:stCondLst>
                                    <p:cond delay="0"/>
                                  </p:stCondLst>
                                  <p:childTnLst>
                                    <p:set>
                                      <p:cBhvr>
                                        <p:cTn id="496" dur="1" fill="hold">
                                          <p:stCondLst>
                                            <p:cond delay="999"/>
                                          </p:stCondLst>
                                        </p:cTn>
                                        <p:tgtEl>
                                          <p:spTgt spid="537"/>
                                        </p:tgtEl>
                                        <p:attrNameLst>
                                          <p:attrName>style.visibility</p:attrName>
                                        </p:attrNameLst>
                                      </p:cBhvr>
                                      <p:to>
                                        <p:strVal val="visible"/>
                                      </p:to>
                                    </p:set>
                                  </p:childTnLst>
                                </p:cTn>
                              </p:par>
                            </p:childTnLst>
                          </p:cTn>
                        </p:par>
                        <p:par>
                          <p:cTn id="497" fill="hold">
                            <p:stCondLst>
                              <p:cond delay="156500"/>
                            </p:stCondLst>
                            <p:childTnLst>
                              <p:par>
                                <p:cTn id="498" presetID="1" presetClass="entr" presetSubtype="0" fill="hold" grpId="0" nodeType="afterEffect">
                                  <p:stCondLst>
                                    <p:cond delay="0"/>
                                  </p:stCondLst>
                                  <p:childTnLst>
                                    <p:set>
                                      <p:cBhvr>
                                        <p:cTn id="499" dur="1" fill="hold">
                                          <p:stCondLst>
                                            <p:cond delay="999"/>
                                          </p:stCondLst>
                                        </p:cTn>
                                        <p:tgtEl>
                                          <p:spTgt spid="538"/>
                                        </p:tgtEl>
                                        <p:attrNameLst>
                                          <p:attrName>style.visibility</p:attrName>
                                        </p:attrNameLst>
                                      </p:cBhvr>
                                      <p:to>
                                        <p:strVal val="visible"/>
                                      </p:to>
                                    </p:set>
                                  </p:childTnLst>
                                </p:cTn>
                              </p:par>
                            </p:childTnLst>
                          </p:cTn>
                        </p:par>
                        <p:par>
                          <p:cTn id="500" fill="hold">
                            <p:stCondLst>
                              <p:cond delay="157500"/>
                            </p:stCondLst>
                            <p:childTnLst>
                              <p:par>
                                <p:cTn id="501" presetID="1" presetClass="entr" presetSubtype="0" fill="hold" grpId="0" nodeType="afterEffect">
                                  <p:stCondLst>
                                    <p:cond delay="0"/>
                                  </p:stCondLst>
                                  <p:childTnLst>
                                    <p:set>
                                      <p:cBhvr>
                                        <p:cTn id="502" dur="1" fill="hold">
                                          <p:stCondLst>
                                            <p:cond delay="999"/>
                                          </p:stCondLst>
                                        </p:cTn>
                                        <p:tgtEl>
                                          <p:spTgt spid="539"/>
                                        </p:tgtEl>
                                        <p:attrNameLst>
                                          <p:attrName>style.visibility</p:attrName>
                                        </p:attrNameLst>
                                      </p:cBhvr>
                                      <p:to>
                                        <p:strVal val="visible"/>
                                      </p:to>
                                    </p:set>
                                  </p:childTnLst>
                                </p:cTn>
                              </p:par>
                            </p:childTnLst>
                          </p:cTn>
                        </p:par>
                        <p:par>
                          <p:cTn id="503" fill="hold">
                            <p:stCondLst>
                              <p:cond delay="158500"/>
                            </p:stCondLst>
                            <p:childTnLst>
                              <p:par>
                                <p:cTn id="504" presetID="1" presetClass="entr" presetSubtype="0" fill="hold" grpId="0" nodeType="afterEffect">
                                  <p:stCondLst>
                                    <p:cond delay="0"/>
                                  </p:stCondLst>
                                  <p:childTnLst>
                                    <p:set>
                                      <p:cBhvr>
                                        <p:cTn id="505" dur="1" fill="hold">
                                          <p:stCondLst>
                                            <p:cond delay="999"/>
                                          </p:stCondLst>
                                        </p:cTn>
                                        <p:tgtEl>
                                          <p:spTgt spid="540"/>
                                        </p:tgtEl>
                                        <p:attrNameLst>
                                          <p:attrName>style.visibility</p:attrName>
                                        </p:attrNameLst>
                                      </p:cBhvr>
                                      <p:to>
                                        <p:strVal val="visible"/>
                                      </p:to>
                                    </p:set>
                                  </p:childTnLst>
                                </p:cTn>
                              </p:par>
                            </p:childTnLst>
                          </p:cTn>
                        </p:par>
                        <p:par>
                          <p:cTn id="506" fill="hold">
                            <p:stCondLst>
                              <p:cond delay="159500"/>
                            </p:stCondLst>
                            <p:childTnLst>
                              <p:par>
                                <p:cTn id="507" presetID="1" presetClass="entr" presetSubtype="0" fill="hold" grpId="0" nodeType="afterEffect">
                                  <p:stCondLst>
                                    <p:cond delay="0"/>
                                  </p:stCondLst>
                                  <p:childTnLst>
                                    <p:set>
                                      <p:cBhvr>
                                        <p:cTn id="508" dur="1" fill="hold">
                                          <p:stCondLst>
                                            <p:cond delay="999"/>
                                          </p:stCondLst>
                                        </p:cTn>
                                        <p:tgtEl>
                                          <p:spTgt spid="541"/>
                                        </p:tgtEl>
                                        <p:attrNameLst>
                                          <p:attrName>style.visibility</p:attrName>
                                        </p:attrNameLst>
                                      </p:cBhvr>
                                      <p:to>
                                        <p:strVal val="visible"/>
                                      </p:to>
                                    </p:set>
                                  </p:childTnLst>
                                </p:cTn>
                              </p:par>
                            </p:childTnLst>
                          </p:cTn>
                        </p:par>
                        <p:par>
                          <p:cTn id="509" fill="hold">
                            <p:stCondLst>
                              <p:cond delay="160500"/>
                            </p:stCondLst>
                            <p:childTnLst>
                              <p:par>
                                <p:cTn id="510" presetID="1" presetClass="entr" presetSubtype="0" fill="hold" grpId="0" nodeType="afterEffect">
                                  <p:stCondLst>
                                    <p:cond delay="0"/>
                                  </p:stCondLst>
                                  <p:childTnLst>
                                    <p:set>
                                      <p:cBhvr>
                                        <p:cTn id="511" dur="1" fill="hold">
                                          <p:stCondLst>
                                            <p:cond delay="999"/>
                                          </p:stCondLst>
                                        </p:cTn>
                                        <p:tgtEl>
                                          <p:spTgt spid="542"/>
                                        </p:tgtEl>
                                        <p:attrNameLst>
                                          <p:attrName>style.visibility</p:attrName>
                                        </p:attrNameLst>
                                      </p:cBhvr>
                                      <p:to>
                                        <p:strVal val="visible"/>
                                      </p:to>
                                    </p:set>
                                  </p:childTnLst>
                                </p:cTn>
                              </p:par>
                            </p:childTnLst>
                          </p:cTn>
                        </p:par>
                        <p:par>
                          <p:cTn id="512" fill="hold">
                            <p:stCondLst>
                              <p:cond delay="161500"/>
                            </p:stCondLst>
                            <p:childTnLst>
                              <p:par>
                                <p:cTn id="513" presetID="1" presetClass="entr" presetSubtype="0" fill="hold" grpId="0" nodeType="afterEffect">
                                  <p:stCondLst>
                                    <p:cond delay="0"/>
                                  </p:stCondLst>
                                  <p:childTnLst>
                                    <p:set>
                                      <p:cBhvr>
                                        <p:cTn id="514" dur="1" fill="hold">
                                          <p:stCondLst>
                                            <p:cond delay="999"/>
                                          </p:stCondLst>
                                        </p:cTn>
                                        <p:tgtEl>
                                          <p:spTgt spid="543"/>
                                        </p:tgtEl>
                                        <p:attrNameLst>
                                          <p:attrName>style.visibility</p:attrName>
                                        </p:attrNameLst>
                                      </p:cBhvr>
                                      <p:to>
                                        <p:strVal val="visible"/>
                                      </p:to>
                                    </p:set>
                                  </p:childTnLst>
                                </p:cTn>
                              </p:par>
                            </p:childTnLst>
                          </p:cTn>
                        </p:par>
                        <p:par>
                          <p:cTn id="515" fill="hold">
                            <p:stCondLst>
                              <p:cond delay="162500"/>
                            </p:stCondLst>
                            <p:childTnLst>
                              <p:par>
                                <p:cTn id="516" presetID="1" presetClass="entr" presetSubtype="0" fill="hold" grpId="0" nodeType="afterEffect">
                                  <p:stCondLst>
                                    <p:cond delay="0"/>
                                  </p:stCondLst>
                                  <p:childTnLst>
                                    <p:set>
                                      <p:cBhvr>
                                        <p:cTn id="517" dur="1" fill="hold">
                                          <p:stCondLst>
                                            <p:cond delay="999"/>
                                          </p:stCondLst>
                                        </p:cTn>
                                        <p:tgtEl>
                                          <p:spTgt spid="544"/>
                                        </p:tgtEl>
                                        <p:attrNameLst>
                                          <p:attrName>style.visibility</p:attrName>
                                        </p:attrNameLst>
                                      </p:cBhvr>
                                      <p:to>
                                        <p:strVal val="visible"/>
                                      </p:to>
                                    </p:set>
                                  </p:childTnLst>
                                </p:cTn>
                              </p:par>
                            </p:childTnLst>
                          </p:cTn>
                        </p:par>
                        <p:par>
                          <p:cTn id="518" fill="hold">
                            <p:stCondLst>
                              <p:cond delay="163500"/>
                            </p:stCondLst>
                            <p:childTnLst>
                              <p:par>
                                <p:cTn id="519" presetID="1" presetClass="entr" presetSubtype="0" fill="hold" grpId="0" nodeType="afterEffect">
                                  <p:stCondLst>
                                    <p:cond delay="0"/>
                                  </p:stCondLst>
                                  <p:childTnLst>
                                    <p:set>
                                      <p:cBhvr>
                                        <p:cTn id="520" dur="1" fill="hold">
                                          <p:stCondLst>
                                            <p:cond delay="999"/>
                                          </p:stCondLst>
                                        </p:cTn>
                                        <p:tgtEl>
                                          <p:spTgt spid="545"/>
                                        </p:tgtEl>
                                        <p:attrNameLst>
                                          <p:attrName>style.visibility</p:attrName>
                                        </p:attrNameLst>
                                      </p:cBhvr>
                                      <p:to>
                                        <p:strVal val="visible"/>
                                      </p:to>
                                    </p:set>
                                  </p:childTnLst>
                                </p:cTn>
                              </p:par>
                            </p:childTnLst>
                          </p:cTn>
                        </p:par>
                        <p:par>
                          <p:cTn id="521" fill="hold">
                            <p:stCondLst>
                              <p:cond delay="164500"/>
                            </p:stCondLst>
                            <p:childTnLst>
                              <p:par>
                                <p:cTn id="522" presetID="1" presetClass="entr" presetSubtype="0" fill="hold" grpId="0" nodeType="afterEffect">
                                  <p:stCondLst>
                                    <p:cond delay="0"/>
                                  </p:stCondLst>
                                  <p:childTnLst>
                                    <p:set>
                                      <p:cBhvr>
                                        <p:cTn id="523" dur="1" fill="hold">
                                          <p:stCondLst>
                                            <p:cond delay="999"/>
                                          </p:stCondLst>
                                        </p:cTn>
                                        <p:tgtEl>
                                          <p:spTgt spid="546"/>
                                        </p:tgtEl>
                                        <p:attrNameLst>
                                          <p:attrName>style.visibility</p:attrName>
                                        </p:attrNameLst>
                                      </p:cBhvr>
                                      <p:to>
                                        <p:strVal val="visible"/>
                                      </p:to>
                                    </p:set>
                                  </p:childTnLst>
                                </p:cTn>
                              </p:par>
                            </p:childTnLst>
                          </p:cTn>
                        </p:par>
                        <p:par>
                          <p:cTn id="524" fill="hold">
                            <p:stCondLst>
                              <p:cond delay="165500"/>
                            </p:stCondLst>
                            <p:childTnLst>
                              <p:par>
                                <p:cTn id="525" presetID="1" presetClass="entr" presetSubtype="0" fill="hold" grpId="0" nodeType="afterEffect">
                                  <p:stCondLst>
                                    <p:cond delay="0"/>
                                  </p:stCondLst>
                                  <p:childTnLst>
                                    <p:set>
                                      <p:cBhvr>
                                        <p:cTn id="526" dur="1" fill="hold">
                                          <p:stCondLst>
                                            <p:cond delay="999"/>
                                          </p:stCondLst>
                                        </p:cTn>
                                        <p:tgtEl>
                                          <p:spTgt spid="547"/>
                                        </p:tgtEl>
                                        <p:attrNameLst>
                                          <p:attrName>style.visibility</p:attrName>
                                        </p:attrNameLst>
                                      </p:cBhvr>
                                      <p:to>
                                        <p:strVal val="visible"/>
                                      </p:to>
                                    </p:set>
                                  </p:childTnLst>
                                </p:cTn>
                              </p:par>
                            </p:childTnLst>
                          </p:cTn>
                        </p:par>
                        <p:par>
                          <p:cTn id="527" fill="hold">
                            <p:stCondLst>
                              <p:cond delay="166500"/>
                            </p:stCondLst>
                            <p:childTnLst>
                              <p:par>
                                <p:cTn id="528" presetID="1" presetClass="entr" presetSubtype="0" fill="hold" grpId="0" nodeType="afterEffect">
                                  <p:stCondLst>
                                    <p:cond delay="0"/>
                                  </p:stCondLst>
                                  <p:childTnLst>
                                    <p:set>
                                      <p:cBhvr>
                                        <p:cTn id="529" dur="1" fill="hold">
                                          <p:stCondLst>
                                            <p:cond delay="999"/>
                                          </p:stCondLst>
                                        </p:cTn>
                                        <p:tgtEl>
                                          <p:spTgt spid="548"/>
                                        </p:tgtEl>
                                        <p:attrNameLst>
                                          <p:attrName>style.visibility</p:attrName>
                                        </p:attrNameLst>
                                      </p:cBhvr>
                                      <p:to>
                                        <p:strVal val="visible"/>
                                      </p:to>
                                    </p:set>
                                  </p:childTnLst>
                                </p:cTn>
                              </p:par>
                            </p:childTnLst>
                          </p:cTn>
                        </p:par>
                        <p:par>
                          <p:cTn id="530" fill="hold">
                            <p:stCondLst>
                              <p:cond delay="167500"/>
                            </p:stCondLst>
                            <p:childTnLst>
                              <p:par>
                                <p:cTn id="531" presetID="1" presetClass="entr" presetSubtype="0" fill="hold" grpId="0" nodeType="afterEffect">
                                  <p:stCondLst>
                                    <p:cond delay="0"/>
                                  </p:stCondLst>
                                  <p:childTnLst>
                                    <p:set>
                                      <p:cBhvr>
                                        <p:cTn id="532" dur="1" fill="hold">
                                          <p:stCondLst>
                                            <p:cond delay="999"/>
                                          </p:stCondLst>
                                        </p:cTn>
                                        <p:tgtEl>
                                          <p:spTgt spid="549"/>
                                        </p:tgtEl>
                                        <p:attrNameLst>
                                          <p:attrName>style.visibility</p:attrName>
                                        </p:attrNameLst>
                                      </p:cBhvr>
                                      <p:to>
                                        <p:strVal val="visible"/>
                                      </p:to>
                                    </p:set>
                                  </p:childTnLst>
                                </p:cTn>
                              </p:par>
                            </p:childTnLst>
                          </p:cTn>
                        </p:par>
                        <p:par>
                          <p:cTn id="533" fill="hold">
                            <p:stCondLst>
                              <p:cond delay="168500"/>
                            </p:stCondLst>
                            <p:childTnLst>
                              <p:par>
                                <p:cTn id="534" presetID="1" presetClass="entr" presetSubtype="0" fill="hold" grpId="0" nodeType="afterEffect">
                                  <p:stCondLst>
                                    <p:cond delay="0"/>
                                  </p:stCondLst>
                                  <p:childTnLst>
                                    <p:set>
                                      <p:cBhvr>
                                        <p:cTn id="535" dur="1" fill="hold">
                                          <p:stCondLst>
                                            <p:cond delay="999"/>
                                          </p:stCondLst>
                                        </p:cTn>
                                        <p:tgtEl>
                                          <p:spTgt spid="550"/>
                                        </p:tgtEl>
                                        <p:attrNameLst>
                                          <p:attrName>style.visibility</p:attrName>
                                        </p:attrNameLst>
                                      </p:cBhvr>
                                      <p:to>
                                        <p:strVal val="visible"/>
                                      </p:to>
                                    </p:set>
                                  </p:childTnLst>
                                </p:cTn>
                              </p:par>
                            </p:childTnLst>
                          </p:cTn>
                        </p:par>
                        <p:par>
                          <p:cTn id="536" fill="hold">
                            <p:stCondLst>
                              <p:cond delay="169500"/>
                            </p:stCondLst>
                            <p:childTnLst>
                              <p:par>
                                <p:cTn id="537" presetID="1" presetClass="entr" presetSubtype="0" fill="hold" grpId="0" nodeType="afterEffect">
                                  <p:stCondLst>
                                    <p:cond delay="0"/>
                                  </p:stCondLst>
                                  <p:childTnLst>
                                    <p:set>
                                      <p:cBhvr>
                                        <p:cTn id="538" dur="1" fill="hold">
                                          <p:stCondLst>
                                            <p:cond delay="999"/>
                                          </p:stCondLst>
                                        </p:cTn>
                                        <p:tgtEl>
                                          <p:spTgt spid="551"/>
                                        </p:tgtEl>
                                        <p:attrNameLst>
                                          <p:attrName>style.visibility</p:attrName>
                                        </p:attrNameLst>
                                      </p:cBhvr>
                                      <p:to>
                                        <p:strVal val="visible"/>
                                      </p:to>
                                    </p:set>
                                  </p:childTnLst>
                                </p:cTn>
                              </p:par>
                            </p:childTnLst>
                          </p:cTn>
                        </p:par>
                        <p:par>
                          <p:cTn id="539" fill="hold">
                            <p:stCondLst>
                              <p:cond delay="170500"/>
                            </p:stCondLst>
                            <p:childTnLst>
                              <p:par>
                                <p:cTn id="540" presetID="1" presetClass="entr" presetSubtype="0" fill="hold" grpId="0" nodeType="afterEffect">
                                  <p:stCondLst>
                                    <p:cond delay="0"/>
                                  </p:stCondLst>
                                  <p:childTnLst>
                                    <p:set>
                                      <p:cBhvr>
                                        <p:cTn id="541" dur="1" fill="hold">
                                          <p:stCondLst>
                                            <p:cond delay="999"/>
                                          </p:stCondLst>
                                        </p:cTn>
                                        <p:tgtEl>
                                          <p:spTgt spid="552"/>
                                        </p:tgtEl>
                                        <p:attrNameLst>
                                          <p:attrName>style.visibility</p:attrName>
                                        </p:attrNameLst>
                                      </p:cBhvr>
                                      <p:to>
                                        <p:strVal val="visible"/>
                                      </p:to>
                                    </p:set>
                                  </p:childTnLst>
                                </p:cTn>
                              </p:par>
                            </p:childTnLst>
                          </p:cTn>
                        </p:par>
                        <p:par>
                          <p:cTn id="542" fill="hold">
                            <p:stCondLst>
                              <p:cond delay="171500"/>
                            </p:stCondLst>
                            <p:childTnLst>
                              <p:par>
                                <p:cTn id="543" presetID="1" presetClass="entr" presetSubtype="0" fill="hold" grpId="0" nodeType="afterEffect">
                                  <p:stCondLst>
                                    <p:cond delay="0"/>
                                  </p:stCondLst>
                                  <p:childTnLst>
                                    <p:set>
                                      <p:cBhvr>
                                        <p:cTn id="544" dur="1" fill="hold">
                                          <p:stCondLst>
                                            <p:cond delay="999"/>
                                          </p:stCondLst>
                                        </p:cTn>
                                        <p:tgtEl>
                                          <p:spTgt spid="553"/>
                                        </p:tgtEl>
                                        <p:attrNameLst>
                                          <p:attrName>style.visibility</p:attrName>
                                        </p:attrNameLst>
                                      </p:cBhvr>
                                      <p:to>
                                        <p:strVal val="visible"/>
                                      </p:to>
                                    </p:set>
                                  </p:childTnLst>
                                </p:cTn>
                              </p:par>
                            </p:childTnLst>
                          </p:cTn>
                        </p:par>
                        <p:par>
                          <p:cTn id="545" fill="hold">
                            <p:stCondLst>
                              <p:cond delay="172500"/>
                            </p:stCondLst>
                            <p:childTnLst>
                              <p:par>
                                <p:cTn id="546" presetID="1" presetClass="entr" presetSubtype="0" fill="hold" grpId="0" nodeType="afterEffect">
                                  <p:stCondLst>
                                    <p:cond delay="0"/>
                                  </p:stCondLst>
                                  <p:childTnLst>
                                    <p:set>
                                      <p:cBhvr>
                                        <p:cTn id="547" dur="1" fill="hold">
                                          <p:stCondLst>
                                            <p:cond delay="999"/>
                                          </p:stCondLst>
                                        </p:cTn>
                                        <p:tgtEl>
                                          <p:spTgt spid="554"/>
                                        </p:tgtEl>
                                        <p:attrNameLst>
                                          <p:attrName>style.visibility</p:attrName>
                                        </p:attrNameLst>
                                      </p:cBhvr>
                                      <p:to>
                                        <p:strVal val="visible"/>
                                      </p:to>
                                    </p:set>
                                  </p:childTnLst>
                                </p:cTn>
                              </p:par>
                            </p:childTnLst>
                          </p:cTn>
                        </p:par>
                        <p:par>
                          <p:cTn id="548" fill="hold">
                            <p:stCondLst>
                              <p:cond delay="173500"/>
                            </p:stCondLst>
                            <p:childTnLst>
                              <p:par>
                                <p:cTn id="549" presetID="1" presetClass="entr" presetSubtype="0" fill="hold" grpId="0" nodeType="afterEffect">
                                  <p:stCondLst>
                                    <p:cond delay="0"/>
                                  </p:stCondLst>
                                  <p:childTnLst>
                                    <p:set>
                                      <p:cBhvr>
                                        <p:cTn id="550" dur="1" fill="hold">
                                          <p:stCondLst>
                                            <p:cond delay="999"/>
                                          </p:stCondLst>
                                        </p:cTn>
                                        <p:tgtEl>
                                          <p:spTgt spid="555"/>
                                        </p:tgtEl>
                                        <p:attrNameLst>
                                          <p:attrName>style.visibility</p:attrName>
                                        </p:attrNameLst>
                                      </p:cBhvr>
                                      <p:to>
                                        <p:strVal val="visible"/>
                                      </p:to>
                                    </p:set>
                                  </p:childTnLst>
                                </p:cTn>
                              </p:par>
                            </p:childTnLst>
                          </p:cTn>
                        </p:par>
                        <p:par>
                          <p:cTn id="551" fill="hold">
                            <p:stCondLst>
                              <p:cond delay="174500"/>
                            </p:stCondLst>
                            <p:childTnLst>
                              <p:par>
                                <p:cTn id="552" presetID="1" presetClass="entr" presetSubtype="0" fill="hold" grpId="0" nodeType="afterEffect">
                                  <p:stCondLst>
                                    <p:cond delay="0"/>
                                  </p:stCondLst>
                                  <p:childTnLst>
                                    <p:set>
                                      <p:cBhvr>
                                        <p:cTn id="553" dur="1" fill="hold">
                                          <p:stCondLst>
                                            <p:cond delay="999"/>
                                          </p:stCondLst>
                                        </p:cTn>
                                        <p:tgtEl>
                                          <p:spTgt spid="556"/>
                                        </p:tgtEl>
                                        <p:attrNameLst>
                                          <p:attrName>style.visibility</p:attrName>
                                        </p:attrNameLst>
                                      </p:cBhvr>
                                      <p:to>
                                        <p:strVal val="visible"/>
                                      </p:to>
                                    </p:set>
                                  </p:childTnLst>
                                </p:cTn>
                              </p:par>
                            </p:childTnLst>
                          </p:cTn>
                        </p:par>
                        <p:par>
                          <p:cTn id="554" fill="hold">
                            <p:stCondLst>
                              <p:cond delay="175500"/>
                            </p:stCondLst>
                            <p:childTnLst>
                              <p:par>
                                <p:cTn id="555" presetID="1" presetClass="entr" presetSubtype="0" fill="hold" grpId="0" nodeType="afterEffect">
                                  <p:stCondLst>
                                    <p:cond delay="0"/>
                                  </p:stCondLst>
                                  <p:childTnLst>
                                    <p:set>
                                      <p:cBhvr>
                                        <p:cTn id="556" dur="1" fill="hold">
                                          <p:stCondLst>
                                            <p:cond delay="999"/>
                                          </p:stCondLst>
                                        </p:cTn>
                                        <p:tgtEl>
                                          <p:spTgt spid="557"/>
                                        </p:tgtEl>
                                        <p:attrNameLst>
                                          <p:attrName>style.visibility</p:attrName>
                                        </p:attrNameLst>
                                      </p:cBhvr>
                                      <p:to>
                                        <p:strVal val="visible"/>
                                      </p:to>
                                    </p:set>
                                  </p:childTnLst>
                                </p:cTn>
                              </p:par>
                            </p:childTnLst>
                          </p:cTn>
                        </p:par>
                        <p:par>
                          <p:cTn id="557" fill="hold">
                            <p:stCondLst>
                              <p:cond delay="176500"/>
                            </p:stCondLst>
                            <p:childTnLst>
                              <p:par>
                                <p:cTn id="558" presetID="1" presetClass="entr" presetSubtype="0" fill="hold" grpId="0" nodeType="afterEffect">
                                  <p:stCondLst>
                                    <p:cond delay="0"/>
                                  </p:stCondLst>
                                  <p:childTnLst>
                                    <p:set>
                                      <p:cBhvr>
                                        <p:cTn id="559" dur="1" fill="hold">
                                          <p:stCondLst>
                                            <p:cond delay="999"/>
                                          </p:stCondLst>
                                        </p:cTn>
                                        <p:tgtEl>
                                          <p:spTgt spid="558"/>
                                        </p:tgtEl>
                                        <p:attrNameLst>
                                          <p:attrName>style.visibility</p:attrName>
                                        </p:attrNameLst>
                                      </p:cBhvr>
                                      <p:to>
                                        <p:strVal val="visible"/>
                                      </p:to>
                                    </p:set>
                                  </p:childTnLst>
                                </p:cTn>
                              </p:par>
                            </p:childTnLst>
                          </p:cTn>
                        </p:par>
                        <p:par>
                          <p:cTn id="560" fill="hold">
                            <p:stCondLst>
                              <p:cond delay="177500"/>
                            </p:stCondLst>
                            <p:childTnLst>
                              <p:par>
                                <p:cTn id="561" presetID="1" presetClass="entr" presetSubtype="0" fill="hold" grpId="0" nodeType="afterEffect">
                                  <p:stCondLst>
                                    <p:cond delay="0"/>
                                  </p:stCondLst>
                                  <p:childTnLst>
                                    <p:set>
                                      <p:cBhvr>
                                        <p:cTn id="562" dur="1" fill="hold">
                                          <p:stCondLst>
                                            <p:cond delay="999"/>
                                          </p:stCondLst>
                                        </p:cTn>
                                        <p:tgtEl>
                                          <p:spTgt spid="559"/>
                                        </p:tgtEl>
                                        <p:attrNameLst>
                                          <p:attrName>style.visibility</p:attrName>
                                        </p:attrNameLst>
                                      </p:cBhvr>
                                      <p:to>
                                        <p:strVal val="visible"/>
                                      </p:to>
                                    </p:set>
                                  </p:childTnLst>
                                </p:cTn>
                              </p:par>
                            </p:childTnLst>
                          </p:cTn>
                        </p:par>
                        <p:par>
                          <p:cTn id="563" fill="hold">
                            <p:stCondLst>
                              <p:cond delay="178500"/>
                            </p:stCondLst>
                            <p:childTnLst>
                              <p:par>
                                <p:cTn id="564" presetID="1" presetClass="entr" presetSubtype="0" fill="hold" grpId="0" nodeType="afterEffect">
                                  <p:stCondLst>
                                    <p:cond delay="0"/>
                                  </p:stCondLst>
                                  <p:childTnLst>
                                    <p:set>
                                      <p:cBhvr>
                                        <p:cTn id="565" dur="1" fill="hold">
                                          <p:stCondLst>
                                            <p:cond delay="999"/>
                                          </p:stCondLst>
                                        </p:cTn>
                                        <p:tgtEl>
                                          <p:spTgt spid="560"/>
                                        </p:tgtEl>
                                        <p:attrNameLst>
                                          <p:attrName>style.visibility</p:attrName>
                                        </p:attrNameLst>
                                      </p:cBhvr>
                                      <p:to>
                                        <p:strVal val="visible"/>
                                      </p:to>
                                    </p:set>
                                  </p:childTnLst>
                                </p:cTn>
                              </p:par>
                            </p:childTnLst>
                          </p:cTn>
                        </p:par>
                        <p:par>
                          <p:cTn id="566" fill="hold">
                            <p:stCondLst>
                              <p:cond delay="179500"/>
                            </p:stCondLst>
                            <p:childTnLst>
                              <p:par>
                                <p:cTn id="567" presetID="1" presetClass="entr" presetSubtype="0" fill="hold" grpId="0" nodeType="afterEffect">
                                  <p:stCondLst>
                                    <p:cond delay="0"/>
                                  </p:stCondLst>
                                  <p:childTnLst>
                                    <p:set>
                                      <p:cBhvr>
                                        <p:cTn id="568" dur="1" fill="hold">
                                          <p:stCondLst>
                                            <p:cond delay="999"/>
                                          </p:stCondLst>
                                        </p:cTn>
                                        <p:tgtEl>
                                          <p:spTgt spid="561"/>
                                        </p:tgtEl>
                                        <p:attrNameLst>
                                          <p:attrName>style.visibility</p:attrName>
                                        </p:attrNameLst>
                                      </p:cBhvr>
                                      <p:to>
                                        <p:strVal val="visible"/>
                                      </p:to>
                                    </p:set>
                                  </p:childTnLst>
                                </p:cTn>
                              </p:par>
                            </p:childTnLst>
                          </p:cTn>
                        </p:par>
                        <p:par>
                          <p:cTn id="569" fill="hold">
                            <p:stCondLst>
                              <p:cond delay="180500"/>
                            </p:stCondLst>
                            <p:childTnLst>
                              <p:par>
                                <p:cTn id="570" presetID="1" presetClass="entr" presetSubtype="0" fill="hold" grpId="0" nodeType="afterEffect">
                                  <p:stCondLst>
                                    <p:cond delay="0"/>
                                  </p:stCondLst>
                                  <p:childTnLst>
                                    <p:set>
                                      <p:cBhvr>
                                        <p:cTn id="571" dur="1" fill="hold">
                                          <p:stCondLst>
                                            <p:cond delay="999"/>
                                          </p:stCondLst>
                                        </p:cTn>
                                        <p:tgtEl>
                                          <p:spTgt spid="562"/>
                                        </p:tgtEl>
                                        <p:attrNameLst>
                                          <p:attrName>style.visibility</p:attrName>
                                        </p:attrNameLst>
                                      </p:cBhvr>
                                      <p:to>
                                        <p:strVal val="visible"/>
                                      </p:to>
                                    </p:set>
                                  </p:childTnLst>
                                </p:cTn>
                              </p:par>
                            </p:childTnLst>
                          </p:cTn>
                        </p:par>
                        <p:par>
                          <p:cTn id="572" fill="hold">
                            <p:stCondLst>
                              <p:cond delay="181500"/>
                            </p:stCondLst>
                            <p:childTnLst>
                              <p:par>
                                <p:cTn id="573" presetID="1" presetClass="entr" presetSubtype="0" fill="hold" grpId="0" nodeType="afterEffect">
                                  <p:stCondLst>
                                    <p:cond delay="0"/>
                                  </p:stCondLst>
                                  <p:childTnLst>
                                    <p:set>
                                      <p:cBhvr>
                                        <p:cTn id="574" dur="1" fill="hold">
                                          <p:stCondLst>
                                            <p:cond delay="999"/>
                                          </p:stCondLst>
                                        </p:cTn>
                                        <p:tgtEl>
                                          <p:spTgt spid="563"/>
                                        </p:tgtEl>
                                        <p:attrNameLst>
                                          <p:attrName>style.visibility</p:attrName>
                                        </p:attrNameLst>
                                      </p:cBhvr>
                                      <p:to>
                                        <p:strVal val="visible"/>
                                      </p:to>
                                    </p:set>
                                  </p:childTnLst>
                                </p:cTn>
                              </p:par>
                            </p:childTnLst>
                          </p:cTn>
                        </p:par>
                        <p:par>
                          <p:cTn id="575" fill="hold">
                            <p:stCondLst>
                              <p:cond delay="182500"/>
                            </p:stCondLst>
                            <p:childTnLst>
                              <p:par>
                                <p:cTn id="576" presetID="1" presetClass="entr" presetSubtype="0" fill="hold" grpId="0" nodeType="afterEffect">
                                  <p:stCondLst>
                                    <p:cond delay="0"/>
                                  </p:stCondLst>
                                  <p:childTnLst>
                                    <p:set>
                                      <p:cBhvr>
                                        <p:cTn id="577" dur="1" fill="hold">
                                          <p:stCondLst>
                                            <p:cond delay="999"/>
                                          </p:stCondLst>
                                        </p:cTn>
                                        <p:tgtEl>
                                          <p:spTgt spid="564"/>
                                        </p:tgtEl>
                                        <p:attrNameLst>
                                          <p:attrName>style.visibility</p:attrName>
                                        </p:attrNameLst>
                                      </p:cBhvr>
                                      <p:to>
                                        <p:strVal val="visible"/>
                                      </p:to>
                                    </p:set>
                                  </p:childTnLst>
                                </p:cTn>
                              </p:par>
                            </p:childTnLst>
                          </p:cTn>
                        </p:par>
                        <p:par>
                          <p:cTn id="578" fill="hold">
                            <p:stCondLst>
                              <p:cond delay="183500"/>
                            </p:stCondLst>
                            <p:childTnLst>
                              <p:par>
                                <p:cTn id="579" presetID="1" presetClass="entr" presetSubtype="0" fill="hold" grpId="0" nodeType="afterEffect">
                                  <p:stCondLst>
                                    <p:cond delay="0"/>
                                  </p:stCondLst>
                                  <p:childTnLst>
                                    <p:set>
                                      <p:cBhvr>
                                        <p:cTn id="580" dur="1" fill="hold">
                                          <p:stCondLst>
                                            <p:cond delay="999"/>
                                          </p:stCondLst>
                                        </p:cTn>
                                        <p:tgtEl>
                                          <p:spTgt spid="565"/>
                                        </p:tgtEl>
                                        <p:attrNameLst>
                                          <p:attrName>style.visibility</p:attrName>
                                        </p:attrNameLst>
                                      </p:cBhvr>
                                      <p:to>
                                        <p:strVal val="visible"/>
                                      </p:to>
                                    </p:set>
                                  </p:childTnLst>
                                </p:cTn>
                              </p:par>
                            </p:childTnLst>
                          </p:cTn>
                        </p:par>
                        <p:par>
                          <p:cTn id="581" fill="hold">
                            <p:stCondLst>
                              <p:cond delay="184500"/>
                            </p:stCondLst>
                            <p:childTnLst>
                              <p:par>
                                <p:cTn id="582" presetID="1" presetClass="entr" presetSubtype="0" fill="hold" grpId="0" nodeType="afterEffect">
                                  <p:stCondLst>
                                    <p:cond delay="0"/>
                                  </p:stCondLst>
                                  <p:childTnLst>
                                    <p:set>
                                      <p:cBhvr>
                                        <p:cTn id="583" dur="1" fill="hold">
                                          <p:stCondLst>
                                            <p:cond delay="999"/>
                                          </p:stCondLst>
                                        </p:cTn>
                                        <p:tgtEl>
                                          <p:spTgt spid="566"/>
                                        </p:tgtEl>
                                        <p:attrNameLst>
                                          <p:attrName>style.visibility</p:attrName>
                                        </p:attrNameLst>
                                      </p:cBhvr>
                                      <p:to>
                                        <p:strVal val="visible"/>
                                      </p:to>
                                    </p:set>
                                  </p:childTnLst>
                                </p:cTn>
                              </p:par>
                            </p:childTnLst>
                          </p:cTn>
                        </p:par>
                        <p:par>
                          <p:cTn id="584" fill="hold">
                            <p:stCondLst>
                              <p:cond delay="185500"/>
                            </p:stCondLst>
                            <p:childTnLst>
                              <p:par>
                                <p:cTn id="585" presetID="1" presetClass="entr" presetSubtype="0" fill="hold" grpId="0" nodeType="afterEffect">
                                  <p:stCondLst>
                                    <p:cond delay="0"/>
                                  </p:stCondLst>
                                  <p:childTnLst>
                                    <p:set>
                                      <p:cBhvr>
                                        <p:cTn id="586" dur="1" fill="hold">
                                          <p:stCondLst>
                                            <p:cond delay="999"/>
                                          </p:stCondLst>
                                        </p:cTn>
                                        <p:tgtEl>
                                          <p:spTgt spid="567"/>
                                        </p:tgtEl>
                                        <p:attrNameLst>
                                          <p:attrName>style.visibility</p:attrName>
                                        </p:attrNameLst>
                                      </p:cBhvr>
                                      <p:to>
                                        <p:strVal val="visible"/>
                                      </p:to>
                                    </p:set>
                                  </p:childTnLst>
                                </p:cTn>
                              </p:par>
                            </p:childTnLst>
                          </p:cTn>
                        </p:par>
                        <p:par>
                          <p:cTn id="587" fill="hold">
                            <p:stCondLst>
                              <p:cond delay="186500"/>
                            </p:stCondLst>
                            <p:childTnLst>
                              <p:par>
                                <p:cTn id="588" presetID="1" presetClass="entr" presetSubtype="0" fill="hold" grpId="0" nodeType="afterEffect">
                                  <p:stCondLst>
                                    <p:cond delay="0"/>
                                  </p:stCondLst>
                                  <p:childTnLst>
                                    <p:set>
                                      <p:cBhvr>
                                        <p:cTn id="589" dur="1" fill="hold">
                                          <p:stCondLst>
                                            <p:cond delay="999"/>
                                          </p:stCondLst>
                                        </p:cTn>
                                        <p:tgtEl>
                                          <p:spTgt spid="568"/>
                                        </p:tgtEl>
                                        <p:attrNameLst>
                                          <p:attrName>style.visibility</p:attrName>
                                        </p:attrNameLst>
                                      </p:cBhvr>
                                      <p:to>
                                        <p:strVal val="visible"/>
                                      </p:to>
                                    </p:set>
                                  </p:childTnLst>
                                </p:cTn>
                              </p:par>
                            </p:childTnLst>
                          </p:cTn>
                        </p:par>
                        <p:par>
                          <p:cTn id="590" fill="hold">
                            <p:stCondLst>
                              <p:cond delay="187500"/>
                            </p:stCondLst>
                            <p:childTnLst>
                              <p:par>
                                <p:cTn id="591" presetID="1" presetClass="entr" presetSubtype="0" fill="hold" grpId="0" nodeType="afterEffect">
                                  <p:stCondLst>
                                    <p:cond delay="0"/>
                                  </p:stCondLst>
                                  <p:childTnLst>
                                    <p:set>
                                      <p:cBhvr>
                                        <p:cTn id="592" dur="1" fill="hold">
                                          <p:stCondLst>
                                            <p:cond delay="999"/>
                                          </p:stCondLst>
                                        </p:cTn>
                                        <p:tgtEl>
                                          <p:spTgt spid="569"/>
                                        </p:tgtEl>
                                        <p:attrNameLst>
                                          <p:attrName>style.visibility</p:attrName>
                                        </p:attrNameLst>
                                      </p:cBhvr>
                                      <p:to>
                                        <p:strVal val="visible"/>
                                      </p:to>
                                    </p:set>
                                  </p:childTnLst>
                                </p:cTn>
                              </p:par>
                            </p:childTnLst>
                          </p:cTn>
                        </p:par>
                        <p:par>
                          <p:cTn id="593" fill="hold">
                            <p:stCondLst>
                              <p:cond delay="188500"/>
                            </p:stCondLst>
                            <p:childTnLst>
                              <p:par>
                                <p:cTn id="594" presetID="1" presetClass="entr" presetSubtype="0" fill="hold" grpId="0" nodeType="afterEffect">
                                  <p:stCondLst>
                                    <p:cond delay="0"/>
                                  </p:stCondLst>
                                  <p:childTnLst>
                                    <p:set>
                                      <p:cBhvr>
                                        <p:cTn id="595" dur="1" fill="hold">
                                          <p:stCondLst>
                                            <p:cond delay="999"/>
                                          </p:stCondLst>
                                        </p:cTn>
                                        <p:tgtEl>
                                          <p:spTgt spid="570"/>
                                        </p:tgtEl>
                                        <p:attrNameLst>
                                          <p:attrName>style.visibility</p:attrName>
                                        </p:attrNameLst>
                                      </p:cBhvr>
                                      <p:to>
                                        <p:strVal val="visible"/>
                                      </p:to>
                                    </p:set>
                                  </p:childTnLst>
                                </p:cTn>
                              </p:par>
                            </p:childTnLst>
                          </p:cTn>
                        </p:par>
                        <p:par>
                          <p:cTn id="596" fill="hold">
                            <p:stCondLst>
                              <p:cond delay="189500"/>
                            </p:stCondLst>
                            <p:childTnLst>
                              <p:par>
                                <p:cTn id="597" presetID="1" presetClass="entr" presetSubtype="0" fill="hold" grpId="0" nodeType="afterEffect">
                                  <p:stCondLst>
                                    <p:cond delay="0"/>
                                  </p:stCondLst>
                                  <p:childTnLst>
                                    <p:set>
                                      <p:cBhvr>
                                        <p:cTn id="598" dur="1" fill="hold">
                                          <p:stCondLst>
                                            <p:cond delay="999"/>
                                          </p:stCondLst>
                                        </p:cTn>
                                        <p:tgtEl>
                                          <p:spTgt spid="571"/>
                                        </p:tgtEl>
                                        <p:attrNameLst>
                                          <p:attrName>style.visibility</p:attrName>
                                        </p:attrNameLst>
                                      </p:cBhvr>
                                      <p:to>
                                        <p:strVal val="visible"/>
                                      </p:to>
                                    </p:set>
                                  </p:childTnLst>
                                </p:cTn>
                              </p:par>
                            </p:childTnLst>
                          </p:cTn>
                        </p:par>
                        <p:par>
                          <p:cTn id="599" fill="hold">
                            <p:stCondLst>
                              <p:cond delay="190500"/>
                            </p:stCondLst>
                            <p:childTnLst>
                              <p:par>
                                <p:cTn id="600" presetID="1" presetClass="entr" presetSubtype="0" fill="hold" grpId="0" nodeType="afterEffect">
                                  <p:stCondLst>
                                    <p:cond delay="0"/>
                                  </p:stCondLst>
                                  <p:childTnLst>
                                    <p:set>
                                      <p:cBhvr>
                                        <p:cTn id="601" dur="1" fill="hold">
                                          <p:stCondLst>
                                            <p:cond delay="999"/>
                                          </p:stCondLst>
                                        </p:cTn>
                                        <p:tgtEl>
                                          <p:spTgt spid="572"/>
                                        </p:tgtEl>
                                        <p:attrNameLst>
                                          <p:attrName>style.visibility</p:attrName>
                                        </p:attrNameLst>
                                      </p:cBhvr>
                                      <p:to>
                                        <p:strVal val="visible"/>
                                      </p:to>
                                    </p:set>
                                  </p:childTnLst>
                                </p:cTn>
                              </p:par>
                            </p:childTnLst>
                          </p:cTn>
                        </p:par>
                        <p:par>
                          <p:cTn id="602" fill="hold">
                            <p:stCondLst>
                              <p:cond delay="191500"/>
                            </p:stCondLst>
                            <p:childTnLst>
                              <p:par>
                                <p:cTn id="603" presetID="1" presetClass="entr" presetSubtype="0" fill="hold" grpId="0" nodeType="afterEffect">
                                  <p:stCondLst>
                                    <p:cond delay="0"/>
                                  </p:stCondLst>
                                  <p:childTnLst>
                                    <p:set>
                                      <p:cBhvr>
                                        <p:cTn id="604" dur="1" fill="hold">
                                          <p:stCondLst>
                                            <p:cond delay="999"/>
                                          </p:stCondLst>
                                        </p:cTn>
                                        <p:tgtEl>
                                          <p:spTgt spid="573"/>
                                        </p:tgtEl>
                                        <p:attrNameLst>
                                          <p:attrName>style.visibility</p:attrName>
                                        </p:attrNameLst>
                                      </p:cBhvr>
                                      <p:to>
                                        <p:strVal val="visible"/>
                                      </p:to>
                                    </p:set>
                                  </p:childTnLst>
                                </p:cTn>
                              </p:par>
                            </p:childTnLst>
                          </p:cTn>
                        </p:par>
                        <p:par>
                          <p:cTn id="605" fill="hold">
                            <p:stCondLst>
                              <p:cond delay="192500"/>
                            </p:stCondLst>
                            <p:childTnLst>
                              <p:par>
                                <p:cTn id="606" presetID="1" presetClass="entr" presetSubtype="0" fill="hold" grpId="0" nodeType="afterEffect">
                                  <p:stCondLst>
                                    <p:cond delay="0"/>
                                  </p:stCondLst>
                                  <p:childTnLst>
                                    <p:set>
                                      <p:cBhvr>
                                        <p:cTn id="607" dur="1" fill="hold">
                                          <p:stCondLst>
                                            <p:cond delay="999"/>
                                          </p:stCondLst>
                                        </p:cTn>
                                        <p:tgtEl>
                                          <p:spTgt spid="574"/>
                                        </p:tgtEl>
                                        <p:attrNameLst>
                                          <p:attrName>style.visibility</p:attrName>
                                        </p:attrNameLst>
                                      </p:cBhvr>
                                      <p:to>
                                        <p:strVal val="visible"/>
                                      </p:to>
                                    </p:set>
                                  </p:childTnLst>
                                </p:cTn>
                              </p:par>
                            </p:childTnLst>
                          </p:cTn>
                        </p:par>
                        <p:par>
                          <p:cTn id="608" fill="hold">
                            <p:stCondLst>
                              <p:cond delay="193500"/>
                            </p:stCondLst>
                            <p:childTnLst>
                              <p:par>
                                <p:cTn id="609" presetID="1" presetClass="entr" presetSubtype="0" fill="hold" grpId="0" nodeType="afterEffect">
                                  <p:stCondLst>
                                    <p:cond delay="0"/>
                                  </p:stCondLst>
                                  <p:childTnLst>
                                    <p:set>
                                      <p:cBhvr>
                                        <p:cTn id="610" dur="1" fill="hold">
                                          <p:stCondLst>
                                            <p:cond delay="999"/>
                                          </p:stCondLst>
                                        </p:cTn>
                                        <p:tgtEl>
                                          <p:spTgt spid="575"/>
                                        </p:tgtEl>
                                        <p:attrNameLst>
                                          <p:attrName>style.visibility</p:attrName>
                                        </p:attrNameLst>
                                      </p:cBhvr>
                                      <p:to>
                                        <p:strVal val="visible"/>
                                      </p:to>
                                    </p:set>
                                  </p:childTnLst>
                                </p:cTn>
                              </p:par>
                            </p:childTnLst>
                          </p:cTn>
                        </p:par>
                        <p:par>
                          <p:cTn id="611" fill="hold">
                            <p:stCondLst>
                              <p:cond delay="194500"/>
                            </p:stCondLst>
                            <p:childTnLst>
                              <p:par>
                                <p:cTn id="612" presetID="1" presetClass="entr" presetSubtype="0" fill="hold" grpId="0" nodeType="afterEffect">
                                  <p:stCondLst>
                                    <p:cond delay="0"/>
                                  </p:stCondLst>
                                  <p:childTnLst>
                                    <p:set>
                                      <p:cBhvr>
                                        <p:cTn id="613" dur="1" fill="hold">
                                          <p:stCondLst>
                                            <p:cond delay="999"/>
                                          </p:stCondLst>
                                        </p:cTn>
                                        <p:tgtEl>
                                          <p:spTgt spid="576"/>
                                        </p:tgtEl>
                                        <p:attrNameLst>
                                          <p:attrName>style.visibility</p:attrName>
                                        </p:attrNameLst>
                                      </p:cBhvr>
                                      <p:to>
                                        <p:strVal val="visible"/>
                                      </p:to>
                                    </p:set>
                                  </p:childTnLst>
                                </p:cTn>
                              </p:par>
                            </p:childTnLst>
                          </p:cTn>
                        </p:par>
                        <p:par>
                          <p:cTn id="614" fill="hold">
                            <p:stCondLst>
                              <p:cond delay="195500"/>
                            </p:stCondLst>
                            <p:childTnLst>
                              <p:par>
                                <p:cTn id="615" presetID="1" presetClass="entr" presetSubtype="0" fill="hold" grpId="0" nodeType="afterEffect">
                                  <p:stCondLst>
                                    <p:cond delay="0"/>
                                  </p:stCondLst>
                                  <p:childTnLst>
                                    <p:set>
                                      <p:cBhvr>
                                        <p:cTn id="616" dur="1" fill="hold">
                                          <p:stCondLst>
                                            <p:cond delay="999"/>
                                          </p:stCondLst>
                                        </p:cTn>
                                        <p:tgtEl>
                                          <p:spTgt spid="577"/>
                                        </p:tgtEl>
                                        <p:attrNameLst>
                                          <p:attrName>style.visibility</p:attrName>
                                        </p:attrNameLst>
                                      </p:cBhvr>
                                      <p:to>
                                        <p:strVal val="visible"/>
                                      </p:to>
                                    </p:set>
                                  </p:childTnLst>
                                </p:cTn>
                              </p:par>
                            </p:childTnLst>
                          </p:cTn>
                        </p:par>
                        <p:par>
                          <p:cTn id="617" fill="hold">
                            <p:stCondLst>
                              <p:cond delay="196500"/>
                            </p:stCondLst>
                            <p:childTnLst>
                              <p:par>
                                <p:cTn id="618" presetID="1" presetClass="entr" presetSubtype="0" fill="hold" grpId="0" nodeType="afterEffect">
                                  <p:stCondLst>
                                    <p:cond delay="0"/>
                                  </p:stCondLst>
                                  <p:childTnLst>
                                    <p:set>
                                      <p:cBhvr>
                                        <p:cTn id="619" dur="1" fill="hold">
                                          <p:stCondLst>
                                            <p:cond delay="999"/>
                                          </p:stCondLst>
                                        </p:cTn>
                                        <p:tgtEl>
                                          <p:spTgt spid="578"/>
                                        </p:tgtEl>
                                        <p:attrNameLst>
                                          <p:attrName>style.visibility</p:attrName>
                                        </p:attrNameLst>
                                      </p:cBhvr>
                                      <p:to>
                                        <p:strVal val="visible"/>
                                      </p:to>
                                    </p:set>
                                  </p:childTnLst>
                                </p:cTn>
                              </p:par>
                            </p:childTnLst>
                          </p:cTn>
                        </p:par>
                        <p:par>
                          <p:cTn id="620" fill="hold">
                            <p:stCondLst>
                              <p:cond delay="197500"/>
                            </p:stCondLst>
                            <p:childTnLst>
                              <p:par>
                                <p:cTn id="621" presetID="1" presetClass="entr" presetSubtype="0" fill="hold" grpId="0" nodeType="afterEffect">
                                  <p:stCondLst>
                                    <p:cond delay="0"/>
                                  </p:stCondLst>
                                  <p:childTnLst>
                                    <p:set>
                                      <p:cBhvr>
                                        <p:cTn id="622" dur="1" fill="hold">
                                          <p:stCondLst>
                                            <p:cond delay="999"/>
                                          </p:stCondLst>
                                        </p:cTn>
                                        <p:tgtEl>
                                          <p:spTgt spid="579"/>
                                        </p:tgtEl>
                                        <p:attrNameLst>
                                          <p:attrName>style.visibility</p:attrName>
                                        </p:attrNameLst>
                                      </p:cBhvr>
                                      <p:to>
                                        <p:strVal val="visible"/>
                                      </p:to>
                                    </p:set>
                                  </p:childTnLst>
                                </p:cTn>
                              </p:par>
                            </p:childTnLst>
                          </p:cTn>
                        </p:par>
                        <p:par>
                          <p:cTn id="623" fill="hold">
                            <p:stCondLst>
                              <p:cond delay="198500"/>
                            </p:stCondLst>
                            <p:childTnLst>
                              <p:par>
                                <p:cTn id="624" presetID="1" presetClass="entr" presetSubtype="0" fill="hold" grpId="0" nodeType="afterEffect">
                                  <p:stCondLst>
                                    <p:cond delay="0"/>
                                  </p:stCondLst>
                                  <p:childTnLst>
                                    <p:set>
                                      <p:cBhvr>
                                        <p:cTn id="625" dur="1" fill="hold">
                                          <p:stCondLst>
                                            <p:cond delay="999"/>
                                          </p:stCondLst>
                                        </p:cTn>
                                        <p:tgtEl>
                                          <p:spTgt spid="580"/>
                                        </p:tgtEl>
                                        <p:attrNameLst>
                                          <p:attrName>style.visibility</p:attrName>
                                        </p:attrNameLst>
                                      </p:cBhvr>
                                      <p:to>
                                        <p:strVal val="visible"/>
                                      </p:to>
                                    </p:set>
                                  </p:childTnLst>
                                </p:cTn>
                              </p:par>
                            </p:childTnLst>
                          </p:cTn>
                        </p:par>
                        <p:par>
                          <p:cTn id="626" fill="hold">
                            <p:stCondLst>
                              <p:cond delay="199500"/>
                            </p:stCondLst>
                            <p:childTnLst>
                              <p:par>
                                <p:cTn id="627" presetID="1" presetClass="entr" presetSubtype="0" fill="hold" grpId="0" nodeType="afterEffect">
                                  <p:stCondLst>
                                    <p:cond delay="0"/>
                                  </p:stCondLst>
                                  <p:childTnLst>
                                    <p:set>
                                      <p:cBhvr>
                                        <p:cTn id="628" dur="1" fill="hold">
                                          <p:stCondLst>
                                            <p:cond delay="999"/>
                                          </p:stCondLst>
                                        </p:cTn>
                                        <p:tgtEl>
                                          <p:spTgt spid="581"/>
                                        </p:tgtEl>
                                        <p:attrNameLst>
                                          <p:attrName>style.visibility</p:attrName>
                                        </p:attrNameLst>
                                      </p:cBhvr>
                                      <p:to>
                                        <p:strVal val="visible"/>
                                      </p:to>
                                    </p:set>
                                  </p:childTnLst>
                                </p:cTn>
                              </p:par>
                            </p:childTnLst>
                          </p:cTn>
                        </p:par>
                        <p:par>
                          <p:cTn id="629" fill="hold">
                            <p:stCondLst>
                              <p:cond delay="200500"/>
                            </p:stCondLst>
                            <p:childTnLst>
                              <p:par>
                                <p:cTn id="630" presetID="1" presetClass="entr" presetSubtype="0" fill="hold" grpId="0" nodeType="afterEffect">
                                  <p:stCondLst>
                                    <p:cond delay="0"/>
                                  </p:stCondLst>
                                  <p:childTnLst>
                                    <p:set>
                                      <p:cBhvr>
                                        <p:cTn id="631" dur="1" fill="hold">
                                          <p:stCondLst>
                                            <p:cond delay="999"/>
                                          </p:stCondLst>
                                        </p:cTn>
                                        <p:tgtEl>
                                          <p:spTgt spid="582"/>
                                        </p:tgtEl>
                                        <p:attrNameLst>
                                          <p:attrName>style.visibility</p:attrName>
                                        </p:attrNameLst>
                                      </p:cBhvr>
                                      <p:to>
                                        <p:strVal val="visible"/>
                                      </p:to>
                                    </p:set>
                                  </p:childTnLst>
                                </p:cTn>
                              </p:par>
                            </p:childTnLst>
                          </p:cTn>
                        </p:par>
                        <p:par>
                          <p:cTn id="632" fill="hold">
                            <p:stCondLst>
                              <p:cond delay="201500"/>
                            </p:stCondLst>
                            <p:childTnLst>
                              <p:par>
                                <p:cTn id="633" presetID="1" presetClass="entr" presetSubtype="0" fill="hold" grpId="0" nodeType="afterEffect">
                                  <p:stCondLst>
                                    <p:cond delay="0"/>
                                  </p:stCondLst>
                                  <p:childTnLst>
                                    <p:set>
                                      <p:cBhvr>
                                        <p:cTn id="634" dur="1" fill="hold">
                                          <p:stCondLst>
                                            <p:cond delay="999"/>
                                          </p:stCondLst>
                                        </p:cTn>
                                        <p:tgtEl>
                                          <p:spTgt spid="583"/>
                                        </p:tgtEl>
                                        <p:attrNameLst>
                                          <p:attrName>style.visibility</p:attrName>
                                        </p:attrNameLst>
                                      </p:cBhvr>
                                      <p:to>
                                        <p:strVal val="visible"/>
                                      </p:to>
                                    </p:set>
                                  </p:childTnLst>
                                </p:cTn>
                              </p:par>
                            </p:childTnLst>
                          </p:cTn>
                        </p:par>
                        <p:par>
                          <p:cTn id="635" fill="hold">
                            <p:stCondLst>
                              <p:cond delay="202500"/>
                            </p:stCondLst>
                            <p:childTnLst>
                              <p:par>
                                <p:cTn id="636" presetID="1" presetClass="entr" presetSubtype="0" fill="hold" grpId="0" nodeType="afterEffect">
                                  <p:stCondLst>
                                    <p:cond delay="0"/>
                                  </p:stCondLst>
                                  <p:childTnLst>
                                    <p:set>
                                      <p:cBhvr>
                                        <p:cTn id="637" dur="1" fill="hold">
                                          <p:stCondLst>
                                            <p:cond delay="999"/>
                                          </p:stCondLst>
                                        </p:cTn>
                                        <p:tgtEl>
                                          <p:spTgt spid="584"/>
                                        </p:tgtEl>
                                        <p:attrNameLst>
                                          <p:attrName>style.visibility</p:attrName>
                                        </p:attrNameLst>
                                      </p:cBhvr>
                                      <p:to>
                                        <p:strVal val="visible"/>
                                      </p:to>
                                    </p:set>
                                  </p:childTnLst>
                                </p:cTn>
                              </p:par>
                            </p:childTnLst>
                          </p:cTn>
                        </p:par>
                        <p:par>
                          <p:cTn id="638" fill="hold">
                            <p:stCondLst>
                              <p:cond delay="203500"/>
                            </p:stCondLst>
                            <p:childTnLst>
                              <p:par>
                                <p:cTn id="639" presetID="1" presetClass="entr" presetSubtype="0" fill="hold" grpId="0" nodeType="afterEffect">
                                  <p:stCondLst>
                                    <p:cond delay="0"/>
                                  </p:stCondLst>
                                  <p:childTnLst>
                                    <p:set>
                                      <p:cBhvr>
                                        <p:cTn id="640" dur="1" fill="hold">
                                          <p:stCondLst>
                                            <p:cond delay="999"/>
                                          </p:stCondLst>
                                        </p:cTn>
                                        <p:tgtEl>
                                          <p:spTgt spid="585"/>
                                        </p:tgtEl>
                                        <p:attrNameLst>
                                          <p:attrName>style.visibility</p:attrName>
                                        </p:attrNameLst>
                                      </p:cBhvr>
                                      <p:to>
                                        <p:strVal val="visible"/>
                                      </p:to>
                                    </p:set>
                                  </p:childTnLst>
                                </p:cTn>
                              </p:par>
                            </p:childTnLst>
                          </p:cTn>
                        </p:par>
                        <p:par>
                          <p:cTn id="641" fill="hold">
                            <p:stCondLst>
                              <p:cond delay="204500"/>
                            </p:stCondLst>
                            <p:childTnLst>
                              <p:par>
                                <p:cTn id="642" presetID="1" presetClass="entr" presetSubtype="0" fill="hold" grpId="0" nodeType="afterEffect">
                                  <p:stCondLst>
                                    <p:cond delay="0"/>
                                  </p:stCondLst>
                                  <p:childTnLst>
                                    <p:set>
                                      <p:cBhvr>
                                        <p:cTn id="643" dur="1" fill="hold">
                                          <p:stCondLst>
                                            <p:cond delay="999"/>
                                          </p:stCondLst>
                                        </p:cTn>
                                        <p:tgtEl>
                                          <p:spTgt spid="586"/>
                                        </p:tgtEl>
                                        <p:attrNameLst>
                                          <p:attrName>style.visibility</p:attrName>
                                        </p:attrNameLst>
                                      </p:cBhvr>
                                      <p:to>
                                        <p:strVal val="visible"/>
                                      </p:to>
                                    </p:set>
                                  </p:childTnLst>
                                </p:cTn>
                              </p:par>
                            </p:childTnLst>
                          </p:cTn>
                        </p:par>
                        <p:par>
                          <p:cTn id="644" fill="hold">
                            <p:stCondLst>
                              <p:cond delay="205500"/>
                            </p:stCondLst>
                            <p:childTnLst>
                              <p:par>
                                <p:cTn id="645" presetID="1" presetClass="entr" presetSubtype="0" fill="hold" grpId="0" nodeType="afterEffect">
                                  <p:stCondLst>
                                    <p:cond delay="0"/>
                                  </p:stCondLst>
                                  <p:childTnLst>
                                    <p:set>
                                      <p:cBhvr>
                                        <p:cTn id="646" dur="1" fill="hold">
                                          <p:stCondLst>
                                            <p:cond delay="999"/>
                                          </p:stCondLst>
                                        </p:cTn>
                                        <p:tgtEl>
                                          <p:spTgt spid="587"/>
                                        </p:tgtEl>
                                        <p:attrNameLst>
                                          <p:attrName>style.visibility</p:attrName>
                                        </p:attrNameLst>
                                      </p:cBhvr>
                                      <p:to>
                                        <p:strVal val="visible"/>
                                      </p:to>
                                    </p:set>
                                  </p:childTnLst>
                                </p:cTn>
                              </p:par>
                            </p:childTnLst>
                          </p:cTn>
                        </p:par>
                        <p:par>
                          <p:cTn id="647" fill="hold">
                            <p:stCondLst>
                              <p:cond delay="206500"/>
                            </p:stCondLst>
                            <p:childTnLst>
                              <p:par>
                                <p:cTn id="648" presetID="1" presetClass="entr" presetSubtype="0" fill="hold" grpId="0" nodeType="afterEffect">
                                  <p:stCondLst>
                                    <p:cond delay="0"/>
                                  </p:stCondLst>
                                  <p:childTnLst>
                                    <p:set>
                                      <p:cBhvr>
                                        <p:cTn id="649" dur="1" fill="hold">
                                          <p:stCondLst>
                                            <p:cond delay="999"/>
                                          </p:stCondLst>
                                        </p:cTn>
                                        <p:tgtEl>
                                          <p:spTgt spid="588"/>
                                        </p:tgtEl>
                                        <p:attrNameLst>
                                          <p:attrName>style.visibility</p:attrName>
                                        </p:attrNameLst>
                                      </p:cBhvr>
                                      <p:to>
                                        <p:strVal val="visible"/>
                                      </p:to>
                                    </p:set>
                                  </p:childTnLst>
                                </p:cTn>
                              </p:par>
                            </p:childTnLst>
                          </p:cTn>
                        </p:par>
                        <p:par>
                          <p:cTn id="650" fill="hold">
                            <p:stCondLst>
                              <p:cond delay="207500"/>
                            </p:stCondLst>
                            <p:childTnLst>
                              <p:par>
                                <p:cTn id="651" presetID="1" presetClass="entr" presetSubtype="0" fill="hold" grpId="0" nodeType="afterEffect">
                                  <p:stCondLst>
                                    <p:cond delay="0"/>
                                  </p:stCondLst>
                                  <p:childTnLst>
                                    <p:set>
                                      <p:cBhvr>
                                        <p:cTn id="652" dur="1" fill="hold">
                                          <p:stCondLst>
                                            <p:cond delay="999"/>
                                          </p:stCondLst>
                                        </p:cTn>
                                        <p:tgtEl>
                                          <p:spTgt spid="589"/>
                                        </p:tgtEl>
                                        <p:attrNameLst>
                                          <p:attrName>style.visibility</p:attrName>
                                        </p:attrNameLst>
                                      </p:cBhvr>
                                      <p:to>
                                        <p:strVal val="visible"/>
                                      </p:to>
                                    </p:set>
                                  </p:childTnLst>
                                </p:cTn>
                              </p:par>
                            </p:childTnLst>
                          </p:cTn>
                        </p:par>
                        <p:par>
                          <p:cTn id="653" fill="hold">
                            <p:stCondLst>
                              <p:cond delay="208500"/>
                            </p:stCondLst>
                            <p:childTnLst>
                              <p:par>
                                <p:cTn id="654" presetID="1" presetClass="entr" presetSubtype="0" fill="hold" grpId="0" nodeType="afterEffect">
                                  <p:stCondLst>
                                    <p:cond delay="0"/>
                                  </p:stCondLst>
                                  <p:childTnLst>
                                    <p:set>
                                      <p:cBhvr>
                                        <p:cTn id="655" dur="1" fill="hold">
                                          <p:stCondLst>
                                            <p:cond delay="999"/>
                                          </p:stCondLst>
                                        </p:cTn>
                                        <p:tgtEl>
                                          <p:spTgt spid="590"/>
                                        </p:tgtEl>
                                        <p:attrNameLst>
                                          <p:attrName>style.visibility</p:attrName>
                                        </p:attrNameLst>
                                      </p:cBhvr>
                                      <p:to>
                                        <p:strVal val="visible"/>
                                      </p:to>
                                    </p:set>
                                  </p:childTnLst>
                                </p:cTn>
                              </p:par>
                            </p:childTnLst>
                          </p:cTn>
                        </p:par>
                        <p:par>
                          <p:cTn id="656" fill="hold">
                            <p:stCondLst>
                              <p:cond delay="209500"/>
                            </p:stCondLst>
                            <p:childTnLst>
                              <p:par>
                                <p:cTn id="657" presetID="1" presetClass="entr" presetSubtype="0" fill="hold" grpId="0" nodeType="afterEffect">
                                  <p:stCondLst>
                                    <p:cond delay="0"/>
                                  </p:stCondLst>
                                  <p:childTnLst>
                                    <p:set>
                                      <p:cBhvr>
                                        <p:cTn id="658" dur="1" fill="hold">
                                          <p:stCondLst>
                                            <p:cond delay="999"/>
                                          </p:stCondLst>
                                        </p:cTn>
                                        <p:tgtEl>
                                          <p:spTgt spid="591"/>
                                        </p:tgtEl>
                                        <p:attrNameLst>
                                          <p:attrName>style.visibility</p:attrName>
                                        </p:attrNameLst>
                                      </p:cBhvr>
                                      <p:to>
                                        <p:strVal val="visible"/>
                                      </p:to>
                                    </p:set>
                                  </p:childTnLst>
                                </p:cTn>
                              </p:par>
                            </p:childTnLst>
                          </p:cTn>
                        </p:par>
                        <p:par>
                          <p:cTn id="659" fill="hold">
                            <p:stCondLst>
                              <p:cond delay="210500"/>
                            </p:stCondLst>
                            <p:childTnLst>
                              <p:par>
                                <p:cTn id="660" presetID="1" presetClass="entr" presetSubtype="0" fill="hold" grpId="0" nodeType="afterEffect">
                                  <p:stCondLst>
                                    <p:cond delay="0"/>
                                  </p:stCondLst>
                                  <p:childTnLst>
                                    <p:set>
                                      <p:cBhvr>
                                        <p:cTn id="661" dur="1" fill="hold">
                                          <p:stCondLst>
                                            <p:cond delay="999"/>
                                          </p:stCondLst>
                                        </p:cTn>
                                        <p:tgtEl>
                                          <p:spTgt spid="592"/>
                                        </p:tgtEl>
                                        <p:attrNameLst>
                                          <p:attrName>style.visibility</p:attrName>
                                        </p:attrNameLst>
                                      </p:cBhvr>
                                      <p:to>
                                        <p:strVal val="visible"/>
                                      </p:to>
                                    </p:set>
                                  </p:childTnLst>
                                </p:cTn>
                              </p:par>
                            </p:childTnLst>
                          </p:cTn>
                        </p:par>
                        <p:par>
                          <p:cTn id="662" fill="hold">
                            <p:stCondLst>
                              <p:cond delay="211500"/>
                            </p:stCondLst>
                            <p:childTnLst>
                              <p:par>
                                <p:cTn id="663" presetID="1" presetClass="entr" presetSubtype="0" fill="hold" grpId="0" nodeType="afterEffect">
                                  <p:stCondLst>
                                    <p:cond delay="0"/>
                                  </p:stCondLst>
                                  <p:childTnLst>
                                    <p:set>
                                      <p:cBhvr>
                                        <p:cTn id="664" dur="1" fill="hold">
                                          <p:stCondLst>
                                            <p:cond delay="999"/>
                                          </p:stCondLst>
                                        </p:cTn>
                                        <p:tgtEl>
                                          <p:spTgt spid="593"/>
                                        </p:tgtEl>
                                        <p:attrNameLst>
                                          <p:attrName>style.visibility</p:attrName>
                                        </p:attrNameLst>
                                      </p:cBhvr>
                                      <p:to>
                                        <p:strVal val="visible"/>
                                      </p:to>
                                    </p:set>
                                  </p:childTnLst>
                                </p:cTn>
                              </p:par>
                            </p:childTnLst>
                          </p:cTn>
                        </p:par>
                        <p:par>
                          <p:cTn id="665" fill="hold">
                            <p:stCondLst>
                              <p:cond delay="212500"/>
                            </p:stCondLst>
                            <p:childTnLst>
                              <p:par>
                                <p:cTn id="666" presetID="1" presetClass="entr" presetSubtype="0" fill="hold" grpId="0" nodeType="afterEffect">
                                  <p:stCondLst>
                                    <p:cond delay="0"/>
                                  </p:stCondLst>
                                  <p:childTnLst>
                                    <p:set>
                                      <p:cBhvr>
                                        <p:cTn id="667" dur="1" fill="hold">
                                          <p:stCondLst>
                                            <p:cond delay="999"/>
                                          </p:stCondLst>
                                        </p:cTn>
                                        <p:tgtEl>
                                          <p:spTgt spid="594"/>
                                        </p:tgtEl>
                                        <p:attrNameLst>
                                          <p:attrName>style.visibility</p:attrName>
                                        </p:attrNameLst>
                                      </p:cBhvr>
                                      <p:to>
                                        <p:strVal val="visible"/>
                                      </p:to>
                                    </p:set>
                                  </p:childTnLst>
                                </p:cTn>
                              </p:par>
                            </p:childTnLst>
                          </p:cTn>
                        </p:par>
                        <p:par>
                          <p:cTn id="668" fill="hold">
                            <p:stCondLst>
                              <p:cond delay="213500"/>
                            </p:stCondLst>
                            <p:childTnLst>
                              <p:par>
                                <p:cTn id="669" presetID="1" presetClass="entr" presetSubtype="0" fill="hold" grpId="0" nodeType="afterEffect">
                                  <p:stCondLst>
                                    <p:cond delay="0"/>
                                  </p:stCondLst>
                                  <p:childTnLst>
                                    <p:set>
                                      <p:cBhvr>
                                        <p:cTn id="670" dur="1" fill="hold">
                                          <p:stCondLst>
                                            <p:cond delay="999"/>
                                          </p:stCondLst>
                                        </p:cTn>
                                        <p:tgtEl>
                                          <p:spTgt spid="595"/>
                                        </p:tgtEl>
                                        <p:attrNameLst>
                                          <p:attrName>style.visibility</p:attrName>
                                        </p:attrNameLst>
                                      </p:cBhvr>
                                      <p:to>
                                        <p:strVal val="visible"/>
                                      </p:to>
                                    </p:set>
                                  </p:childTnLst>
                                </p:cTn>
                              </p:par>
                            </p:childTnLst>
                          </p:cTn>
                        </p:par>
                        <p:par>
                          <p:cTn id="671" fill="hold">
                            <p:stCondLst>
                              <p:cond delay="214500"/>
                            </p:stCondLst>
                            <p:childTnLst>
                              <p:par>
                                <p:cTn id="672" presetID="1" presetClass="entr" presetSubtype="0" fill="hold" grpId="0" nodeType="afterEffect">
                                  <p:stCondLst>
                                    <p:cond delay="0"/>
                                  </p:stCondLst>
                                  <p:childTnLst>
                                    <p:set>
                                      <p:cBhvr>
                                        <p:cTn id="673" dur="1" fill="hold">
                                          <p:stCondLst>
                                            <p:cond delay="999"/>
                                          </p:stCondLst>
                                        </p:cTn>
                                        <p:tgtEl>
                                          <p:spTgt spid="596"/>
                                        </p:tgtEl>
                                        <p:attrNameLst>
                                          <p:attrName>style.visibility</p:attrName>
                                        </p:attrNameLst>
                                      </p:cBhvr>
                                      <p:to>
                                        <p:strVal val="visible"/>
                                      </p:to>
                                    </p:set>
                                  </p:childTnLst>
                                </p:cTn>
                              </p:par>
                            </p:childTnLst>
                          </p:cTn>
                        </p:par>
                        <p:par>
                          <p:cTn id="674" fill="hold">
                            <p:stCondLst>
                              <p:cond delay="215500"/>
                            </p:stCondLst>
                            <p:childTnLst>
                              <p:par>
                                <p:cTn id="675" presetID="1" presetClass="entr" presetSubtype="0" fill="hold" grpId="0" nodeType="afterEffect">
                                  <p:stCondLst>
                                    <p:cond delay="0"/>
                                  </p:stCondLst>
                                  <p:childTnLst>
                                    <p:set>
                                      <p:cBhvr>
                                        <p:cTn id="676" dur="1" fill="hold">
                                          <p:stCondLst>
                                            <p:cond delay="999"/>
                                          </p:stCondLst>
                                        </p:cTn>
                                        <p:tgtEl>
                                          <p:spTgt spid="597"/>
                                        </p:tgtEl>
                                        <p:attrNameLst>
                                          <p:attrName>style.visibility</p:attrName>
                                        </p:attrNameLst>
                                      </p:cBhvr>
                                      <p:to>
                                        <p:strVal val="visible"/>
                                      </p:to>
                                    </p:set>
                                  </p:childTnLst>
                                </p:cTn>
                              </p:par>
                            </p:childTnLst>
                          </p:cTn>
                        </p:par>
                        <p:par>
                          <p:cTn id="677" fill="hold">
                            <p:stCondLst>
                              <p:cond delay="216500"/>
                            </p:stCondLst>
                            <p:childTnLst>
                              <p:par>
                                <p:cTn id="678" presetID="1" presetClass="entr" presetSubtype="0" fill="hold" grpId="0" nodeType="afterEffect">
                                  <p:stCondLst>
                                    <p:cond delay="0"/>
                                  </p:stCondLst>
                                  <p:childTnLst>
                                    <p:set>
                                      <p:cBhvr>
                                        <p:cTn id="679" dur="1" fill="hold">
                                          <p:stCondLst>
                                            <p:cond delay="999"/>
                                          </p:stCondLst>
                                        </p:cTn>
                                        <p:tgtEl>
                                          <p:spTgt spid="598"/>
                                        </p:tgtEl>
                                        <p:attrNameLst>
                                          <p:attrName>style.visibility</p:attrName>
                                        </p:attrNameLst>
                                      </p:cBhvr>
                                      <p:to>
                                        <p:strVal val="visible"/>
                                      </p:to>
                                    </p:set>
                                  </p:childTnLst>
                                </p:cTn>
                              </p:par>
                            </p:childTnLst>
                          </p:cTn>
                        </p:par>
                        <p:par>
                          <p:cTn id="680" fill="hold">
                            <p:stCondLst>
                              <p:cond delay="217500"/>
                            </p:stCondLst>
                            <p:childTnLst>
                              <p:par>
                                <p:cTn id="681" presetID="1" presetClass="entr" presetSubtype="0" fill="hold" grpId="0" nodeType="afterEffect">
                                  <p:stCondLst>
                                    <p:cond delay="0"/>
                                  </p:stCondLst>
                                  <p:childTnLst>
                                    <p:set>
                                      <p:cBhvr>
                                        <p:cTn id="682" dur="1" fill="hold">
                                          <p:stCondLst>
                                            <p:cond delay="999"/>
                                          </p:stCondLst>
                                        </p:cTn>
                                        <p:tgtEl>
                                          <p:spTgt spid="599"/>
                                        </p:tgtEl>
                                        <p:attrNameLst>
                                          <p:attrName>style.visibility</p:attrName>
                                        </p:attrNameLst>
                                      </p:cBhvr>
                                      <p:to>
                                        <p:strVal val="visible"/>
                                      </p:to>
                                    </p:set>
                                  </p:childTnLst>
                                </p:cTn>
                              </p:par>
                            </p:childTnLst>
                          </p:cTn>
                        </p:par>
                        <p:par>
                          <p:cTn id="683" fill="hold">
                            <p:stCondLst>
                              <p:cond delay="218500"/>
                            </p:stCondLst>
                            <p:childTnLst>
                              <p:par>
                                <p:cTn id="684" presetID="1" presetClass="entr" presetSubtype="0" fill="hold" grpId="0" nodeType="afterEffect">
                                  <p:stCondLst>
                                    <p:cond delay="0"/>
                                  </p:stCondLst>
                                  <p:childTnLst>
                                    <p:set>
                                      <p:cBhvr>
                                        <p:cTn id="685" dur="1" fill="hold">
                                          <p:stCondLst>
                                            <p:cond delay="999"/>
                                          </p:stCondLst>
                                        </p:cTn>
                                        <p:tgtEl>
                                          <p:spTgt spid="600"/>
                                        </p:tgtEl>
                                        <p:attrNameLst>
                                          <p:attrName>style.visibility</p:attrName>
                                        </p:attrNameLst>
                                      </p:cBhvr>
                                      <p:to>
                                        <p:strVal val="visible"/>
                                      </p:to>
                                    </p:set>
                                  </p:childTnLst>
                                </p:cTn>
                              </p:par>
                            </p:childTnLst>
                          </p:cTn>
                        </p:par>
                        <p:par>
                          <p:cTn id="686" fill="hold">
                            <p:stCondLst>
                              <p:cond delay="219500"/>
                            </p:stCondLst>
                            <p:childTnLst>
                              <p:par>
                                <p:cTn id="687" presetID="1" presetClass="entr" presetSubtype="0" fill="hold" grpId="0" nodeType="afterEffect">
                                  <p:stCondLst>
                                    <p:cond delay="0"/>
                                  </p:stCondLst>
                                  <p:childTnLst>
                                    <p:set>
                                      <p:cBhvr>
                                        <p:cTn id="688" dur="1" fill="hold">
                                          <p:stCondLst>
                                            <p:cond delay="999"/>
                                          </p:stCondLst>
                                        </p:cTn>
                                        <p:tgtEl>
                                          <p:spTgt spid="601"/>
                                        </p:tgtEl>
                                        <p:attrNameLst>
                                          <p:attrName>style.visibility</p:attrName>
                                        </p:attrNameLst>
                                      </p:cBhvr>
                                      <p:to>
                                        <p:strVal val="visible"/>
                                      </p:to>
                                    </p:set>
                                  </p:childTnLst>
                                </p:cTn>
                              </p:par>
                            </p:childTnLst>
                          </p:cTn>
                        </p:par>
                        <p:par>
                          <p:cTn id="689" fill="hold">
                            <p:stCondLst>
                              <p:cond delay="220500"/>
                            </p:stCondLst>
                            <p:childTnLst>
                              <p:par>
                                <p:cTn id="690" presetID="1" presetClass="entr" presetSubtype="0" fill="hold" grpId="0" nodeType="afterEffect">
                                  <p:stCondLst>
                                    <p:cond delay="0"/>
                                  </p:stCondLst>
                                  <p:childTnLst>
                                    <p:set>
                                      <p:cBhvr>
                                        <p:cTn id="691" dur="1" fill="hold">
                                          <p:stCondLst>
                                            <p:cond delay="999"/>
                                          </p:stCondLst>
                                        </p:cTn>
                                        <p:tgtEl>
                                          <p:spTgt spid="602"/>
                                        </p:tgtEl>
                                        <p:attrNameLst>
                                          <p:attrName>style.visibility</p:attrName>
                                        </p:attrNameLst>
                                      </p:cBhvr>
                                      <p:to>
                                        <p:strVal val="visible"/>
                                      </p:to>
                                    </p:set>
                                  </p:childTnLst>
                                </p:cTn>
                              </p:par>
                            </p:childTnLst>
                          </p:cTn>
                        </p:par>
                        <p:par>
                          <p:cTn id="692" fill="hold">
                            <p:stCondLst>
                              <p:cond delay="221500"/>
                            </p:stCondLst>
                            <p:childTnLst>
                              <p:par>
                                <p:cTn id="693" presetID="1" presetClass="entr" presetSubtype="0" fill="hold" grpId="0" nodeType="afterEffect">
                                  <p:stCondLst>
                                    <p:cond delay="0"/>
                                  </p:stCondLst>
                                  <p:childTnLst>
                                    <p:set>
                                      <p:cBhvr>
                                        <p:cTn id="694" dur="1" fill="hold">
                                          <p:stCondLst>
                                            <p:cond delay="999"/>
                                          </p:stCondLst>
                                        </p:cTn>
                                        <p:tgtEl>
                                          <p:spTgt spid="603"/>
                                        </p:tgtEl>
                                        <p:attrNameLst>
                                          <p:attrName>style.visibility</p:attrName>
                                        </p:attrNameLst>
                                      </p:cBhvr>
                                      <p:to>
                                        <p:strVal val="visible"/>
                                      </p:to>
                                    </p:set>
                                  </p:childTnLst>
                                </p:cTn>
                              </p:par>
                            </p:childTnLst>
                          </p:cTn>
                        </p:par>
                        <p:par>
                          <p:cTn id="695" fill="hold">
                            <p:stCondLst>
                              <p:cond delay="222500"/>
                            </p:stCondLst>
                            <p:childTnLst>
                              <p:par>
                                <p:cTn id="696" presetID="1" presetClass="entr" presetSubtype="0" fill="hold" grpId="0" nodeType="afterEffect">
                                  <p:stCondLst>
                                    <p:cond delay="0"/>
                                  </p:stCondLst>
                                  <p:childTnLst>
                                    <p:set>
                                      <p:cBhvr>
                                        <p:cTn id="697" dur="1" fill="hold">
                                          <p:stCondLst>
                                            <p:cond delay="999"/>
                                          </p:stCondLst>
                                        </p:cTn>
                                        <p:tgtEl>
                                          <p:spTgt spid="604"/>
                                        </p:tgtEl>
                                        <p:attrNameLst>
                                          <p:attrName>style.visibility</p:attrName>
                                        </p:attrNameLst>
                                      </p:cBhvr>
                                      <p:to>
                                        <p:strVal val="visible"/>
                                      </p:to>
                                    </p:set>
                                  </p:childTnLst>
                                </p:cTn>
                              </p:par>
                            </p:childTnLst>
                          </p:cTn>
                        </p:par>
                        <p:par>
                          <p:cTn id="698" fill="hold">
                            <p:stCondLst>
                              <p:cond delay="223500"/>
                            </p:stCondLst>
                            <p:childTnLst>
                              <p:par>
                                <p:cTn id="699" presetID="1" presetClass="entr" presetSubtype="0" fill="hold" grpId="0" nodeType="afterEffect">
                                  <p:stCondLst>
                                    <p:cond delay="0"/>
                                  </p:stCondLst>
                                  <p:childTnLst>
                                    <p:set>
                                      <p:cBhvr>
                                        <p:cTn id="700" dur="1" fill="hold">
                                          <p:stCondLst>
                                            <p:cond delay="999"/>
                                          </p:stCondLst>
                                        </p:cTn>
                                        <p:tgtEl>
                                          <p:spTgt spid="605"/>
                                        </p:tgtEl>
                                        <p:attrNameLst>
                                          <p:attrName>style.visibility</p:attrName>
                                        </p:attrNameLst>
                                      </p:cBhvr>
                                      <p:to>
                                        <p:strVal val="visible"/>
                                      </p:to>
                                    </p:set>
                                  </p:childTnLst>
                                </p:cTn>
                              </p:par>
                            </p:childTnLst>
                          </p:cTn>
                        </p:par>
                        <p:par>
                          <p:cTn id="701" fill="hold">
                            <p:stCondLst>
                              <p:cond delay="224500"/>
                            </p:stCondLst>
                            <p:childTnLst>
                              <p:par>
                                <p:cTn id="702" presetID="1" presetClass="entr" presetSubtype="0" fill="hold" grpId="0" nodeType="afterEffect">
                                  <p:stCondLst>
                                    <p:cond delay="0"/>
                                  </p:stCondLst>
                                  <p:childTnLst>
                                    <p:set>
                                      <p:cBhvr>
                                        <p:cTn id="703" dur="1" fill="hold">
                                          <p:stCondLst>
                                            <p:cond delay="999"/>
                                          </p:stCondLst>
                                        </p:cTn>
                                        <p:tgtEl>
                                          <p:spTgt spid="606"/>
                                        </p:tgtEl>
                                        <p:attrNameLst>
                                          <p:attrName>style.visibility</p:attrName>
                                        </p:attrNameLst>
                                      </p:cBhvr>
                                      <p:to>
                                        <p:strVal val="visible"/>
                                      </p:to>
                                    </p:set>
                                  </p:childTnLst>
                                </p:cTn>
                              </p:par>
                            </p:childTnLst>
                          </p:cTn>
                        </p:par>
                        <p:par>
                          <p:cTn id="704" fill="hold">
                            <p:stCondLst>
                              <p:cond delay="225500"/>
                            </p:stCondLst>
                            <p:childTnLst>
                              <p:par>
                                <p:cTn id="705" presetID="1" presetClass="entr" presetSubtype="0" fill="hold" grpId="0" nodeType="afterEffect">
                                  <p:stCondLst>
                                    <p:cond delay="0"/>
                                  </p:stCondLst>
                                  <p:childTnLst>
                                    <p:set>
                                      <p:cBhvr>
                                        <p:cTn id="706" dur="1" fill="hold">
                                          <p:stCondLst>
                                            <p:cond delay="999"/>
                                          </p:stCondLst>
                                        </p:cTn>
                                        <p:tgtEl>
                                          <p:spTgt spid="607"/>
                                        </p:tgtEl>
                                        <p:attrNameLst>
                                          <p:attrName>style.visibility</p:attrName>
                                        </p:attrNameLst>
                                      </p:cBhvr>
                                      <p:to>
                                        <p:strVal val="visible"/>
                                      </p:to>
                                    </p:set>
                                  </p:childTnLst>
                                </p:cTn>
                              </p:par>
                            </p:childTnLst>
                          </p:cTn>
                        </p:par>
                        <p:par>
                          <p:cTn id="707" fill="hold">
                            <p:stCondLst>
                              <p:cond delay="226500"/>
                            </p:stCondLst>
                            <p:childTnLst>
                              <p:par>
                                <p:cTn id="708" presetID="1" presetClass="entr" presetSubtype="0" fill="hold" grpId="0" nodeType="afterEffect">
                                  <p:stCondLst>
                                    <p:cond delay="0"/>
                                  </p:stCondLst>
                                  <p:childTnLst>
                                    <p:set>
                                      <p:cBhvr>
                                        <p:cTn id="709" dur="1" fill="hold">
                                          <p:stCondLst>
                                            <p:cond delay="999"/>
                                          </p:stCondLst>
                                        </p:cTn>
                                        <p:tgtEl>
                                          <p:spTgt spid="608"/>
                                        </p:tgtEl>
                                        <p:attrNameLst>
                                          <p:attrName>style.visibility</p:attrName>
                                        </p:attrNameLst>
                                      </p:cBhvr>
                                      <p:to>
                                        <p:strVal val="visible"/>
                                      </p:to>
                                    </p:set>
                                  </p:childTnLst>
                                </p:cTn>
                              </p:par>
                            </p:childTnLst>
                          </p:cTn>
                        </p:par>
                        <p:par>
                          <p:cTn id="710" fill="hold">
                            <p:stCondLst>
                              <p:cond delay="227500"/>
                            </p:stCondLst>
                            <p:childTnLst>
                              <p:par>
                                <p:cTn id="711" presetID="1" presetClass="entr" presetSubtype="0" fill="hold" grpId="0" nodeType="afterEffect">
                                  <p:stCondLst>
                                    <p:cond delay="0"/>
                                  </p:stCondLst>
                                  <p:childTnLst>
                                    <p:set>
                                      <p:cBhvr>
                                        <p:cTn id="712" dur="1" fill="hold">
                                          <p:stCondLst>
                                            <p:cond delay="999"/>
                                          </p:stCondLst>
                                        </p:cTn>
                                        <p:tgtEl>
                                          <p:spTgt spid="609"/>
                                        </p:tgtEl>
                                        <p:attrNameLst>
                                          <p:attrName>style.visibility</p:attrName>
                                        </p:attrNameLst>
                                      </p:cBhvr>
                                      <p:to>
                                        <p:strVal val="visible"/>
                                      </p:to>
                                    </p:set>
                                  </p:childTnLst>
                                </p:cTn>
                              </p:par>
                            </p:childTnLst>
                          </p:cTn>
                        </p:par>
                        <p:par>
                          <p:cTn id="713" fill="hold">
                            <p:stCondLst>
                              <p:cond delay="228500"/>
                            </p:stCondLst>
                            <p:childTnLst>
                              <p:par>
                                <p:cTn id="714" presetID="1" presetClass="entr" presetSubtype="0" fill="hold" grpId="0" nodeType="afterEffect">
                                  <p:stCondLst>
                                    <p:cond delay="0"/>
                                  </p:stCondLst>
                                  <p:childTnLst>
                                    <p:set>
                                      <p:cBhvr>
                                        <p:cTn id="715" dur="1" fill="hold">
                                          <p:stCondLst>
                                            <p:cond delay="999"/>
                                          </p:stCondLst>
                                        </p:cTn>
                                        <p:tgtEl>
                                          <p:spTgt spid="610"/>
                                        </p:tgtEl>
                                        <p:attrNameLst>
                                          <p:attrName>style.visibility</p:attrName>
                                        </p:attrNameLst>
                                      </p:cBhvr>
                                      <p:to>
                                        <p:strVal val="visible"/>
                                      </p:to>
                                    </p:set>
                                  </p:childTnLst>
                                </p:cTn>
                              </p:par>
                            </p:childTnLst>
                          </p:cTn>
                        </p:par>
                        <p:par>
                          <p:cTn id="716" fill="hold">
                            <p:stCondLst>
                              <p:cond delay="229500"/>
                            </p:stCondLst>
                            <p:childTnLst>
                              <p:par>
                                <p:cTn id="717" presetID="1" presetClass="entr" presetSubtype="0" fill="hold" grpId="0" nodeType="afterEffect">
                                  <p:stCondLst>
                                    <p:cond delay="0"/>
                                  </p:stCondLst>
                                  <p:childTnLst>
                                    <p:set>
                                      <p:cBhvr>
                                        <p:cTn id="718" dur="1" fill="hold">
                                          <p:stCondLst>
                                            <p:cond delay="999"/>
                                          </p:stCondLst>
                                        </p:cTn>
                                        <p:tgtEl>
                                          <p:spTgt spid="611"/>
                                        </p:tgtEl>
                                        <p:attrNameLst>
                                          <p:attrName>style.visibility</p:attrName>
                                        </p:attrNameLst>
                                      </p:cBhvr>
                                      <p:to>
                                        <p:strVal val="visible"/>
                                      </p:to>
                                    </p:set>
                                  </p:childTnLst>
                                </p:cTn>
                              </p:par>
                            </p:childTnLst>
                          </p:cTn>
                        </p:par>
                        <p:par>
                          <p:cTn id="719" fill="hold">
                            <p:stCondLst>
                              <p:cond delay="230500"/>
                            </p:stCondLst>
                            <p:childTnLst>
                              <p:par>
                                <p:cTn id="720" presetID="1" presetClass="entr" presetSubtype="0" fill="hold" grpId="0" nodeType="afterEffect">
                                  <p:stCondLst>
                                    <p:cond delay="0"/>
                                  </p:stCondLst>
                                  <p:childTnLst>
                                    <p:set>
                                      <p:cBhvr>
                                        <p:cTn id="721" dur="1" fill="hold">
                                          <p:stCondLst>
                                            <p:cond delay="999"/>
                                          </p:stCondLst>
                                        </p:cTn>
                                        <p:tgtEl>
                                          <p:spTgt spid="612"/>
                                        </p:tgtEl>
                                        <p:attrNameLst>
                                          <p:attrName>style.visibility</p:attrName>
                                        </p:attrNameLst>
                                      </p:cBhvr>
                                      <p:to>
                                        <p:strVal val="visible"/>
                                      </p:to>
                                    </p:set>
                                  </p:childTnLst>
                                </p:cTn>
                              </p:par>
                            </p:childTnLst>
                          </p:cTn>
                        </p:par>
                        <p:par>
                          <p:cTn id="722" fill="hold">
                            <p:stCondLst>
                              <p:cond delay="231500"/>
                            </p:stCondLst>
                            <p:childTnLst>
                              <p:par>
                                <p:cTn id="723" presetID="1" presetClass="entr" presetSubtype="0" fill="hold" grpId="0" nodeType="afterEffect">
                                  <p:stCondLst>
                                    <p:cond delay="0"/>
                                  </p:stCondLst>
                                  <p:childTnLst>
                                    <p:set>
                                      <p:cBhvr>
                                        <p:cTn id="724" dur="1" fill="hold">
                                          <p:stCondLst>
                                            <p:cond delay="999"/>
                                          </p:stCondLst>
                                        </p:cTn>
                                        <p:tgtEl>
                                          <p:spTgt spid="613"/>
                                        </p:tgtEl>
                                        <p:attrNameLst>
                                          <p:attrName>style.visibility</p:attrName>
                                        </p:attrNameLst>
                                      </p:cBhvr>
                                      <p:to>
                                        <p:strVal val="visible"/>
                                      </p:to>
                                    </p:set>
                                  </p:childTnLst>
                                </p:cTn>
                              </p:par>
                            </p:childTnLst>
                          </p:cTn>
                        </p:par>
                        <p:par>
                          <p:cTn id="725" fill="hold">
                            <p:stCondLst>
                              <p:cond delay="232500"/>
                            </p:stCondLst>
                            <p:childTnLst>
                              <p:par>
                                <p:cTn id="726" presetID="1" presetClass="entr" presetSubtype="0" fill="hold" grpId="0" nodeType="afterEffect">
                                  <p:stCondLst>
                                    <p:cond delay="0"/>
                                  </p:stCondLst>
                                  <p:childTnLst>
                                    <p:set>
                                      <p:cBhvr>
                                        <p:cTn id="727" dur="1" fill="hold">
                                          <p:stCondLst>
                                            <p:cond delay="999"/>
                                          </p:stCondLst>
                                        </p:cTn>
                                        <p:tgtEl>
                                          <p:spTgt spid="614"/>
                                        </p:tgtEl>
                                        <p:attrNameLst>
                                          <p:attrName>style.visibility</p:attrName>
                                        </p:attrNameLst>
                                      </p:cBhvr>
                                      <p:to>
                                        <p:strVal val="visible"/>
                                      </p:to>
                                    </p:set>
                                  </p:childTnLst>
                                </p:cTn>
                              </p:par>
                            </p:childTnLst>
                          </p:cTn>
                        </p:par>
                        <p:par>
                          <p:cTn id="728" fill="hold">
                            <p:stCondLst>
                              <p:cond delay="233500"/>
                            </p:stCondLst>
                            <p:childTnLst>
                              <p:par>
                                <p:cTn id="729" presetID="1" presetClass="entr" presetSubtype="0" fill="hold" grpId="0" nodeType="afterEffect">
                                  <p:stCondLst>
                                    <p:cond delay="0"/>
                                  </p:stCondLst>
                                  <p:childTnLst>
                                    <p:set>
                                      <p:cBhvr>
                                        <p:cTn id="730" dur="1" fill="hold">
                                          <p:stCondLst>
                                            <p:cond delay="999"/>
                                          </p:stCondLst>
                                        </p:cTn>
                                        <p:tgtEl>
                                          <p:spTgt spid="615"/>
                                        </p:tgtEl>
                                        <p:attrNameLst>
                                          <p:attrName>style.visibility</p:attrName>
                                        </p:attrNameLst>
                                      </p:cBhvr>
                                      <p:to>
                                        <p:strVal val="visible"/>
                                      </p:to>
                                    </p:set>
                                  </p:childTnLst>
                                </p:cTn>
                              </p:par>
                            </p:childTnLst>
                          </p:cTn>
                        </p:par>
                        <p:par>
                          <p:cTn id="731" fill="hold">
                            <p:stCondLst>
                              <p:cond delay="234500"/>
                            </p:stCondLst>
                            <p:childTnLst>
                              <p:par>
                                <p:cTn id="732" presetID="1" presetClass="entr" presetSubtype="0" fill="hold" grpId="0" nodeType="afterEffect">
                                  <p:stCondLst>
                                    <p:cond delay="0"/>
                                  </p:stCondLst>
                                  <p:childTnLst>
                                    <p:set>
                                      <p:cBhvr>
                                        <p:cTn id="733" dur="1" fill="hold">
                                          <p:stCondLst>
                                            <p:cond delay="999"/>
                                          </p:stCondLst>
                                        </p:cTn>
                                        <p:tgtEl>
                                          <p:spTgt spid="616"/>
                                        </p:tgtEl>
                                        <p:attrNameLst>
                                          <p:attrName>style.visibility</p:attrName>
                                        </p:attrNameLst>
                                      </p:cBhvr>
                                      <p:to>
                                        <p:strVal val="visible"/>
                                      </p:to>
                                    </p:set>
                                  </p:childTnLst>
                                </p:cTn>
                              </p:par>
                            </p:childTnLst>
                          </p:cTn>
                        </p:par>
                        <p:par>
                          <p:cTn id="734" fill="hold">
                            <p:stCondLst>
                              <p:cond delay="235500"/>
                            </p:stCondLst>
                            <p:childTnLst>
                              <p:par>
                                <p:cTn id="735" presetID="1" presetClass="entr" presetSubtype="0" fill="hold" grpId="0" nodeType="afterEffect">
                                  <p:stCondLst>
                                    <p:cond delay="0"/>
                                  </p:stCondLst>
                                  <p:childTnLst>
                                    <p:set>
                                      <p:cBhvr>
                                        <p:cTn id="736" dur="1" fill="hold">
                                          <p:stCondLst>
                                            <p:cond delay="999"/>
                                          </p:stCondLst>
                                        </p:cTn>
                                        <p:tgtEl>
                                          <p:spTgt spid="617"/>
                                        </p:tgtEl>
                                        <p:attrNameLst>
                                          <p:attrName>style.visibility</p:attrName>
                                        </p:attrNameLst>
                                      </p:cBhvr>
                                      <p:to>
                                        <p:strVal val="visible"/>
                                      </p:to>
                                    </p:set>
                                  </p:childTnLst>
                                </p:cTn>
                              </p:par>
                            </p:childTnLst>
                          </p:cTn>
                        </p:par>
                        <p:par>
                          <p:cTn id="737" fill="hold">
                            <p:stCondLst>
                              <p:cond delay="236500"/>
                            </p:stCondLst>
                            <p:childTnLst>
                              <p:par>
                                <p:cTn id="738" presetID="1" presetClass="entr" presetSubtype="0" fill="hold" grpId="0" nodeType="afterEffect">
                                  <p:stCondLst>
                                    <p:cond delay="0"/>
                                  </p:stCondLst>
                                  <p:childTnLst>
                                    <p:set>
                                      <p:cBhvr>
                                        <p:cTn id="739" dur="1" fill="hold">
                                          <p:stCondLst>
                                            <p:cond delay="999"/>
                                          </p:stCondLst>
                                        </p:cTn>
                                        <p:tgtEl>
                                          <p:spTgt spid="618"/>
                                        </p:tgtEl>
                                        <p:attrNameLst>
                                          <p:attrName>style.visibility</p:attrName>
                                        </p:attrNameLst>
                                      </p:cBhvr>
                                      <p:to>
                                        <p:strVal val="visible"/>
                                      </p:to>
                                    </p:set>
                                  </p:childTnLst>
                                </p:cTn>
                              </p:par>
                            </p:childTnLst>
                          </p:cTn>
                        </p:par>
                        <p:par>
                          <p:cTn id="740" fill="hold">
                            <p:stCondLst>
                              <p:cond delay="237500"/>
                            </p:stCondLst>
                            <p:childTnLst>
                              <p:par>
                                <p:cTn id="741" presetID="1" presetClass="entr" presetSubtype="0" fill="hold" grpId="0" nodeType="afterEffect">
                                  <p:stCondLst>
                                    <p:cond delay="0"/>
                                  </p:stCondLst>
                                  <p:childTnLst>
                                    <p:set>
                                      <p:cBhvr>
                                        <p:cTn id="742" dur="1" fill="hold">
                                          <p:stCondLst>
                                            <p:cond delay="999"/>
                                          </p:stCondLst>
                                        </p:cTn>
                                        <p:tgtEl>
                                          <p:spTgt spid="619"/>
                                        </p:tgtEl>
                                        <p:attrNameLst>
                                          <p:attrName>style.visibility</p:attrName>
                                        </p:attrNameLst>
                                      </p:cBhvr>
                                      <p:to>
                                        <p:strVal val="visible"/>
                                      </p:to>
                                    </p:set>
                                  </p:childTnLst>
                                </p:cTn>
                              </p:par>
                            </p:childTnLst>
                          </p:cTn>
                        </p:par>
                        <p:par>
                          <p:cTn id="743" fill="hold">
                            <p:stCondLst>
                              <p:cond delay="238500"/>
                            </p:stCondLst>
                            <p:childTnLst>
                              <p:par>
                                <p:cTn id="744" presetID="1" presetClass="entr" presetSubtype="0" fill="hold" grpId="0" nodeType="afterEffect">
                                  <p:stCondLst>
                                    <p:cond delay="0"/>
                                  </p:stCondLst>
                                  <p:childTnLst>
                                    <p:set>
                                      <p:cBhvr>
                                        <p:cTn id="745" dur="1" fill="hold">
                                          <p:stCondLst>
                                            <p:cond delay="999"/>
                                          </p:stCondLst>
                                        </p:cTn>
                                        <p:tgtEl>
                                          <p:spTgt spid="620"/>
                                        </p:tgtEl>
                                        <p:attrNameLst>
                                          <p:attrName>style.visibility</p:attrName>
                                        </p:attrNameLst>
                                      </p:cBhvr>
                                      <p:to>
                                        <p:strVal val="visible"/>
                                      </p:to>
                                    </p:set>
                                  </p:childTnLst>
                                </p:cTn>
                              </p:par>
                            </p:childTnLst>
                          </p:cTn>
                        </p:par>
                        <p:par>
                          <p:cTn id="746" fill="hold">
                            <p:stCondLst>
                              <p:cond delay="239500"/>
                            </p:stCondLst>
                            <p:childTnLst>
                              <p:par>
                                <p:cTn id="747" presetID="1" presetClass="entr" presetSubtype="0" fill="hold" grpId="0" nodeType="afterEffect">
                                  <p:stCondLst>
                                    <p:cond delay="0"/>
                                  </p:stCondLst>
                                  <p:childTnLst>
                                    <p:set>
                                      <p:cBhvr>
                                        <p:cTn id="748" dur="1" fill="hold">
                                          <p:stCondLst>
                                            <p:cond delay="999"/>
                                          </p:stCondLst>
                                        </p:cTn>
                                        <p:tgtEl>
                                          <p:spTgt spid="621"/>
                                        </p:tgtEl>
                                        <p:attrNameLst>
                                          <p:attrName>style.visibility</p:attrName>
                                        </p:attrNameLst>
                                      </p:cBhvr>
                                      <p:to>
                                        <p:strVal val="visible"/>
                                      </p:to>
                                    </p:set>
                                  </p:childTnLst>
                                </p:cTn>
                              </p:par>
                            </p:childTnLst>
                          </p:cTn>
                        </p:par>
                        <p:par>
                          <p:cTn id="749" fill="hold">
                            <p:stCondLst>
                              <p:cond delay="240500"/>
                            </p:stCondLst>
                            <p:childTnLst>
                              <p:par>
                                <p:cTn id="750" presetID="1" presetClass="entr" presetSubtype="0" fill="hold" grpId="0" nodeType="afterEffect">
                                  <p:stCondLst>
                                    <p:cond delay="0"/>
                                  </p:stCondLst>
                                  <p:childTnLst>
                                    <p:set>
                                      <p:cBhvr>
                                        <p:cTn id="751" dur="1" fill="hold">
                                          <p:stCondLst>
                                            <p:cond delay="999"/>
                                          </p:stCondLst>
                                        </p:cTn>
                                        <p:tgtEl>
                                          <p:spTgt spid="622"/>
                                        </p:tgtEl>
                                        <p:attrNameLst>
                                          <p:attrName>style.visibility</p:attrName>
                                        </p:attrNameLst>
                                      </p:cBhvr>
                                      <p:to>
                                        <p:strVal val="visible"/>
                                      </p:to>
                                    </p:set>
                                  </p:childTnLst>
                                </p:cTn>
                              </p:par>
                            </p:childTnLst>
                          </p:cTn>
                        </p:par>
                        <p:par>
                          <p:cTn id="752" fill="hold">
                            <p:stCondLst>
                              <p:cond delay="241500"/>
                            </p:stCondLst>
                            <p:childTnLst>
                              <p:par>
                                <p:cTn id="753" presetID="1" presetClass="entr" presetSubtype="0" fill="hold" grpId="0" nodeType="afterEffect">
                                  <p:stCondLst>
                                    <p:cond delay="0"/>
                                  </p:stCondLst>
                                  <p:childTnLst>
                                    <p:set>
                                      <p:cBhvr>
                                        <p:cTn id="754" dur="1" fill="hold">
                                          <p:stCondLst>
                                            <p:cond delay="999"/>
                                          </p:stCondLst>
                                        </p:cTn>
                                        <p:tgtEl>
                                          <p:spTgt spid="623"/>
                                        </p:tgtEl>
                                        <p:attrNameLst>
                                          <p:attrName>style.visibility</p:attrName>
                                        </p:attrNameLst>
                                      </p:cBhvr>
                                      <p:to>
                                        <p:strVal val="visible"/>
                                      </p:to>
                                    </p:set>
                                  </p:childTnLst>
                                </p:cTn>
                              </p:par>
                            </p:childTnLst>
                          </p:cTn>
                        </p:par>
                        <p:par>
                          <p:cTn id="755" fill="hold">
                            <p:stCondLst>
                              <p:cond delay="242500"/>
                            </p:stCondLst>
                            <p:childTnLst>
                              <p:par>
                                <p:cTn id="756" presetID="1" presetClass="entr" presetSubtype="0" fill="hold" grpId="0" nodeType="afterEffect">
                                  <p:stCondLst>
                                    <p:cond delay="0"/>
                                  </p:stCondLst>
                                  <p:childTnLst>
                                    <p:set>
                                      <p:cBhvr>
                                        <p:cTn id="757" dur="1" fill="hold">
                                          <p:stCondLst>
                                            <p:cond delay="999"/>
                                          </p:stCondLst>
                                        </p:cTn>
                                        <p:tgtEl>
                                          <p:spTgt spid="624"/>
                                        </p:tgtEl>
                                        <p:attrNameLst>
                                          <p:attrName>style.visibility</p:attrName>
                                        </p:attrNameLst>
                                      </p:cBhvr>
                                      <p:to>
                                        <p:strVal val="visible"/>
                                      </p:to>
                                    </p:set>
                                  </p:childTnLst>
                                </p:cTn>
                              </p:par>
                            </p:childTnLst>
                          </p:cTn>
                        </p:par>
                        <p:par>
                          <p:cTn id="758" fill="hold">
                            <p:stCondLst>
                              <p:cond delay="243500"/>
                            </p:stCondLst>
                            <p:childTnLst>
                              <p:par>
                                <p:cTn id="759" presetID="1" presetClass="entr" presetSubtype="0" fill="hold" grpId="0" nodeType="afterEffect">
                                  <p:stCondLst>
                                    <p:cond delay="0"/>
                                  </p:stCondLst>
                                  <p:childTnLst>
                                    <p:set>
                                      <p:cBhvr>
                                        <p:cTn id="760" dur="1" fill="hold">
                                          <p:stCondLst>
                                            <p:cond delay="999"/>
                                          </p:stCondLst>
                                        </p:cTn>
                                        <p:tgtEl>
                                          <p:spTgt spid="625"/>
                                        </p:tgtEl>
                                        <p:attrNameLst>
                                          <p:attrName>style.visibility</p:attrName>
                                        </p:attrNameLst>
                                      </p:cBhvr>
                                      <p:to>
                                        <p:strVal val="visible"/>
                                      </p:to>
                                    </p:set>
                                  </p:childTnLst>
                                </p:cTn>
                              </p:par>
                            </p:childTnLst>
                          </p:cTn>
                        </p:par>
                        <p:par>
                          <p:cTn id="761" fill="hold">
                            <p:stCondLst>
                              <p:cond delay="244500"/>
                            </p:stCondLst>
                            <p:childTnLst>
                              <p:par>
                                <p:cTn id="762" presetID="1" presetClass="entr" presetSubtype="0" fill="hold" grpId="0" nodeType="afterEffect">
                                  <p:stCondLst>
                                    <p:cond delay="0"/>
                                  </p:stCondLst>
                                  <p:childTnLst>
                                    <p:set>
                                      <p:cBhvr>
                                        <p:cTn id="763" dur="1" fill="hold">
                                          <p:stCondLst>
                                            <p:cond delay="999"/>
                                          </p:stCondLst>
                                        </p:cTn>
                                        <p:tgtEl>
                                          <p:spTgt spid="626"/>
                                        </p:tgtEl>
                                        <p:attrNameLst>
                                          <p:attrName>style.visibility</p:attrName>
                                        </p:attrNameLst>
                                      </p:cBhvr>
                                      <p:to>
                                        <p:strVal val="visible"/>
                                      </p:to>
                                    </p:set>
                                  </p:childTnLst>
                                </p:cTn>
                              </p:par>
                            </p:childTnLst>
                          </p:cTn>
                        </p:par>
                        <p:par>
                          <p:cTn id="764" fill="hold">
                            <p:stCondLst>
                              <p:cond delay="245500"/>
                            </p:stCondLst>
                            <p:childTnLst>
                              <p:par>
                                <p:cTn id="765" presetID="1" presetClass="entr" presetSubtype="0" fill="hold" grpId="0" nodeType="afterEffect">
                                  <p:stCondLst>
                                    <p:cond delay="0"/>
                                  </p:stCondLst>
                                  <p:childTnLst>
                                    <p:set>
                                      <p:cBhvr>
                                        <p:cTn id="766" dur="1" fill="hold">
                                          <p:stCondLst>
                                            <p:cond delay="999"/>
                                          </p:stCondLst>
                                        </p:cTn>
                                        <p:tgtEl>
                                          <p:spTgt spid="627"/>
                                        </p:tgtEl>
                                        <p:attrNameLst>
                                          <p:attrName>style.visibility</p:attrName>
                                        </p:attrNameLst>
                                      </p:cBhvr>
                                      <p:to>
                                        <p:strVal val="visible"/>
                                      </p:to>
                                    </p:set>
                                  </p:childTnLst>
                                </p:cTn>
                              </p:par>
                            </p:childTnLst>
                          </p:cTn>
                        </p:par>
                        <p:par>
                          <p:cTn id="767" fill="hold">
                            <p:stCondLst>
                              <p:cond delay="246500"/>
                            </p:stCondLst>
                            <p:childTnLst>
                              <p:par>
                                <p:cTn id="768" presetID="1" presetClass="entr" presetSubtype="0" fill="hold" grpId="0" nodeType="afterEffect">
                                  <p:stCondLst>
                                    <p:cond delay="0"/>
                                  </p:stCondLst>
                                  <p:childTnLst>
                                    <p:set>
                                      <p:cBhvr>
                                        <p:cTn id="769" dur="1" fill="hold">
                                          <p:stCondLst>
                                            <p:cond delay="999"/>
                                          </p:stCondLst>
                                        </p:cTn>
                                        <p:tgtEl>
                                          <p:spTgt spid="628"/>
                                        </p:tgtEl>
                                        <p:attrNameLst>
                                          <p:attrName>style.visibility</p:attrName>
                                        </p:attrNameLst>
                                      </p:cBhvr>
                                      <p:to>
                                        <p:strVal val="visible"/>
                                      </p:to>
                                    </p:set>
                                  </p:childTnLst>
                                </p:cTn>
                              </p:par>
                            </p:childTnLst>
                          </p:cTn>
                        </p:par>
                        <p:par>
                          <p:cTn id="770" fill="hold">
                            <p:stCondLst>
                              <p:cond delay="247500"/>
                            </p:stCondLst>
                            <p:childTnLst>
                              <p:par>
                                <p:cTn id="771" presetID="1" presetClass="entr" presetSubtype="0" fill="hold" grpId="0" nodeType="afterEffect">
                                  <p:stCondLst>
                                    <p:cond delay="0"/>
                                  </p:stCondLst>
                                  <p:childTnLst>
                                    <p:set>
                                      <p:cBhvr>
                                        <p:cTn id="772" dur="1" fill="hold">
                                          <p:stCondLst>
                                            <p:cond delay="999"/>
                                          </p:stCondLst>
                                        </p:cTn>
                                        <p:tgtEl>
                                          <p:spTgt spid="629"/>
                                        </p:tgtEl>
                                        <p:attrNameLst>
                                          <p:attrName>style.visibility</p:attrName>
                                        </p:attrNameLst>
                                      </p:cBhvr>
                                      <p:to>
                                        <p:strVal val="visible"/>
                                      </p:to>
                                    </p:set>
                                  </p:childTnLst>
                                </p:cTn>
                              </p:par>
                            </p:childTnLst>
                          </p:cTn>
                        </p:par>
                        <p:par>
                          <p:cTn id="773" fill="hold">
                            <p:stCondLst>
                              <p:cond delay="248500"/>
                            </p:stCondLst>
                            <p:childTnLst>
                              <p:par>
                                <p:cTn id="774" presetID="1" presetClass="entr" presetSubtype="0" fill="hold" grpId="0" nodeType="afterEffect">
                                  <p:stCondLst>
                                    <p:cond delay="0"/>
                                  </p:stCondLst>
                                  <p:childTnLst>
                                    <p:set>
                                      <p:cBhvr>
                                        <p:cTn id="775" dur="1" fill="hold">
                                          <p:stCondLst>
                                            <p:cond delay="999"/>
                                          </p:stCondLst>
                                        </p:cTn>
                                        <p:tgtEl>
                                          <p:spTgt spid="630"/>
                                        </p:tgtEl>
                                        <p:attrNameLst>
                                          <p:attrName>style.visibility</p:attrName>
                                        </p:attrNameLst>
                                      </p:cBhvr>
                                      <p:to>
                                        <p:strVal val="visible"/>
                                      </p:to>
                                    </p:set>
                                  </p:childTnLst>
                                </p:cTn>
                              </p:par>
                            </p:childTnLst>
                          </p:cTn>
                        </p:par>
                        <p:par>
                          <p:cTn id="776" fill="hold">
                            <p:stCondLst>
                              <p:cond delay="249500"/>
                            </p:stCondLst>
                            <p:childTnLst>
                              <p:par>
                                <p:cTn id="777" presetID="1" presetClass="entr" presetSubtype="0" fill="hold" grpId="0" nodeType="afterEffect">
                                  <p:stCondLst>
                                    <p:cond delay="0"/>
                                  </p:stCondLst>
                                  <p:childTnLst>
                                    <p:set>
                                      <p:cBhvr>
                                        <p:cTn id="778" dur="1" fill="hold">
                                          <p:stCondLst>
                                            <p:cond delay="999"/>
                                          </p:stCondLst>
                                        </p:cTn>
                                        <p:tgtEl>
                                          <p:spTgt spid="631"/>
                                        </p:tgtEl>
                                        <p:attrNameLst>
                                          <p:attrName>style.visibility</p:attrName>
                                        </p:attrNameLst>
                                      </p:cBhvr>
                                      <p:to>
                                        <p:strVal val="visible"/>
                                      </p:to>
                                    </p:set>
                                  </p:childTnLst>
                                </p:cTn>
                              </p:par>
                            </p:childTnLst>
                          </p:cTn>
                        </p:par>
                        <p:par>
                          <p:cTn id="779" fill="hold">
                            <p:stCondLst>
                              <p:cond delay="250500"/>
                            </p:stCondLst>
                            <p:childTnLst>
                              <p:par>
                                <p:cTn id="780" presetID="1" presetClass="entr" presetSubtype="0" fill="hold" grpId="0" nodeType="afterEffect">
                                  <p:stCondLst>
                                    <p:cond delay="0"/>
                                  </p:stCondLst>
                                  <p:childTnLst>
                                    <p:set>
                                      <p:cBhvr>
                                        <p:cTn id="781" dur="1" fill="hold">
                                          <p:stCondLst>
                                            <p:cond delay="999"/>
                                          </p:stCondLst>
                                        </p:cTn>
                                        <p:tgtEl>
                                          <p:spTgt spid="632"/>
                                        </p:tgtEl>
                                        <p:attrNameLst>
                                          <p:attrName>style.visibility</p:attrName>
                                        </p:attrNameLst>
                                      </p:cBhvr>
                                      <p:to>
                                        <p:strVal val="visible"/>
                                      </p:to>
                                    </p:set>
                                  </p:childTnLst>
                                </p:cTn>
                              </p:par>
                            </p:childTnLst>
                          </p:cTn>
                        </p:par>
                        <p:par>
                          <p:cTn id="782" fill="hold">
                            <p:stCondLst>
                              <p:cond delay="251500"/>
                            </p:stCondLst>
                            <p:childTnLst>
                              <p:par>
                                <p:cTn id="783" presetID="1" presetClass="entr" presetSubtype="0" fill="hold" grpId="0" nodeType="afterEffect">
                                  <p:stCondLst>
                                    <p:cond delay="0"/>
                                  </p:stCondLst>
                                  <p:childTnLst>
                                    <p:set>
                                      <p:cBhvr>
                                        <p:cTn id="784" dur="1" fill="hold">
                                          <p:stCondLst>
                                            <p:cond delay="999"/>
                                          </p:stCondLst>
                                        </p:cTn>
                                        <p:tgtEl>
                                          <p:spTgt spid="633"/>
                                        </p:tgtEl>
                                        <p:attrNameLst>
                                          <p:attrName>style.visibility</p:attrName>
                                        </p:attrNameLst>
                                      </p:cBhvr>
                                      <p:to>
                                        <p:strVal val="visible"/>
                                      </p:to>
                                    </p:set>
                                  </p:childTnLst>
                                </p:cTn>
                              </p:par>
                            </p:childTnLst>
                          </p:cTn>
                        </p:par>
                        <p:par>
                          <p:cTn id="785" fill="hold">
                            <p:stCondLst>
                              <p:cond delay="252500"/>
                            </p:stCondLst>
                            <p:childTnLst>
                              <p:par>
                                <p:cTn id="786" presetID="1" presetClass="entr" presetSubtype="0" fill="hold" grpId="0" nodeType="afterEffect">
                                  <p:stCondLst>
                                    <p:cond delay="0"/>
                                  </p:stCondLst>
                                  <p:childTnLst>
                                    <p:set>
                                      <p:cBhvr>
                                        <p:cTn id="787" dur="1" fill="hold">
                                          <p:stCondLst>
                                            <p:cond delay="999"/>
                                          </p:stCondLst>
                                        </p:cTn>
                                        <p:tgtEl>
                                          <p:spTgt spid="634"/>
                                        </p:tgtEl>
                                        <p:attrNameLst>
                                          <p:attrName>style.visibility</p:attrName>
                                        </p:attrNameLst>
                                      </p:cBhvr>
                                      <p:to>
                                        <p:strVal val="visible"/>
                                      </p:to>
                                    </p:set>
                                  </p:childTnLst>
                                </p:cTn>
                              </p:par>
                            </p:childTnLst>
                          </p:cTn>
                        </p:par>
                        <p:par>
                          <p:cTn id="788" fill="hold">
                            <p:stCondLst>
                              <p:cond delay="253500"/>
                            </p:stCondLst>
                            <p:childTnLst>
                              <p:par>
                                <p:cTn id="789" presetID="1" presetClass="entr" presetSubtype="0" fill="hold" grpId="0" nodeType="afterEffect">
                                  <p:stCondLst>
                                    <p:cond delay="0"/>
                                  </p:stCondLst>
                                  <p:childTnLst>
                                    <p:set>
                                      <p:cBhvr>
                                        <p:cTn id="790" dur="1" fill="hold">
                                          <p:stCondLst>
                                            <p:cond delay="999"/>
                                          </p:stCondLst>
                                        </p:cTn>
                                        <p:tgtEl>
                                          <p:spTgt spid="635"/>
                                        </p:tgtEl>
                                        <p:attrNameLst>
                                          <p:attrName>style.visibility</p:attrName>
                                        </p:attrNameLst>
                                      </p:cBhvr>
                                      <p:to>
                                        <p:strVal val="visible"/>
                                      </p:to>
                                    </p:set>
                                  </p:childTnLst>
                                </p:cTn>
                              </p:par>
                            </p:childTnLst>
                          </p:cTn>
                        </p:par>
                        <p:par>
                          <p:cTn id="791" fill="hold">
                            <p:stCondLst>
                              <p:cond delay="254500"/>
                            </p:stCondLst>
                            <p:childTnLst>
                              <p:par>
                                <p:cTn id="792" presetID="1" presetClass="entr" presetSubtype="0" fill="hold" grpId="0" nodeType="afterEffect">
                                  <p:stCondLst>
                                    <p:cond delay="0"/>
                                  </p:stCondLst>
                                  <p:childTnLst>
                                    <p:set>
                                      <p:cBhvr>
                                        <p:cTn id="793" dur="1" fill="hold">
                                          <p:stCondLst>
                                            <p:cond delay="999"/>
                                          </p:stCondLst>
                                        </p:cTn>
                                        <p:tgtEl>
                                          <p:spTgt spid="636"/>
                                        </p:tgtEl>
                                        <p:attrNameLst>
                                          <p:attrName>style.visibility</p:attrName>
                                        </p:attrNameLst>
                                      </p:cBhvr>
                                      <p:to>
                                        <p:strVal val="visible"/>
                                      </p:to>
                                    </p:set>
                                  </p:childTnLst>
                                </p:cTn>
                              </p:par>
                            </p:childTnLst>
                          </p:cTn>
                        </p:par>
                        <p:par>
                          <p:cTn id="794" fill="hold">
                            <p:stCondLst>
                              <p:cond delay="255500"/>
                            </p:stCondLst>
                            <p:childTnLst>
                              <p:par>
                                <p:cTn id="795" presetID="1" presetClass="entr" presetSubtype="0" fill="hold" grpId="0" nodeType="afterEffect">
                                  <p:stCondLst>
                                    <p:cond delay="0"/>
                                  </p:stCondLst>
                                  <p:childTnLst>
                                    <p:set>
                                      <p:cBhvr>
                                        <p:cTn id="796" dur="1" fill="hold">
                                          <p:stCondLst>
                                            <p:cond delay="999"/>
                                          </p:stCondLst>
                                        </p:cTn>
                                        <p:tgtEl>
                                          <p:spTgt spid="637"/>
                                        </p:tgtEl>
                                        <p:attrNameLst>
                                          <p:attrName>style.visibility</p:attrName>
                                        </p:attrNameLst>
                                      </p:cBhvr>
                                      <p:to>
                                        <p:strVal val="visible"/>
                                      </p:to>
                                    </p:set>
                                  </p:childTnLst>
                                </p:cTn>
                              </p:par>
                            </p:childTnLst>
                          </p:cTn>
                        </p:par>
                        <p:par>
                          <p:cTn id="797" fill="hold">
                            <p:stCondLst>
                              <p:cond delay="256500"/>
                            </p:stCondLst>
                            <p:childTnLst>
                              <p:par>
                                <p:cTn id="798" presetID="1" presetClass="entr" presetSubtype="0" fill="hold" grpId="0" nodeType="afterEffect">
                                  <p:stCondLst>
                                    <p:cond delay="0"/>
                                  </p:stCondLst>
                                  <p:childTnLst>
                                    <p:set>
                                      <p:cBhvr>
                                        <p:cTn id="799" dur="1" fill="hold">
                                          <p:stCondLst>
                                            <p:cond delay="999"/>
                                          </p:stCondLst>
                                        </p:cTn>
                                        <p:tgtEl>
                                          <p:spTgt spid="638"/>
                                        </p:tgtEl>
                                        <p:attrNameLst>
                                          <p:attrName>style.visibility</p:attrName>
                                        </p:attrNameLst>
                                      </p:cBhvr>
                                      <p:to>
                                        <p:strVal val="visible"/>
                                      </p:to>
                                    </p:set>
                                  </p:childTnLst>
                                </p:cTn>
                              </p:par>
                            </p:childTnLst>
                          </p:cTn>
                        </p:par>
                        <p:par>
                          <p:cTn id="800" fill="hold">
                            <p:stCondLst>
                              <p:cond delay="257500"/>
                            </p:stCondLst>
                            <p:childTnLst>
                              <p:par>
                                <p:cTn id="801" presetID="1" presetClass="entr" presetSubtype="0" fill="hold" grpId="0" nodeType="afterEffect">
                                  <p:stCondLst>
                                    <p:cond delay="0"/>
                                  </p:stCondLst>
                                  <p:childTnLst>
                                    <p:set>
                                      <p:cBhvr>
                                        <p:cTn id="802" dur="1" fill="hold">
                                          <p:stCondLst>
                                            <p:cond delay="999"/>
                                          </p:stCondLst>
                                        </p:cTn>
                                        <p:tgtEl>
                                          <p:spTgt spid="639"/>
                                        </p:tgtEl>
                                        <p:attrNameLst>
                                          <p:attrName>style.visibility</p:attrName>
                                        </p:attrNameLst>
                                      </p:cBhvr>
                                      <p:to>
                                        <p:strVal val="visible"/>
                                      </p:to>
                                    </p:set>
                                  </p:childTnLst>
                                </p:cTn>
                              </p:par>
                            </p:childTnLst>
                          </p:cTn>
                        </p:par>
                        <p:par>
                          <p:cTn id="803" fill="hold">
                            <p:stCondLst>
                              <p:cond delay="258500"/>
                            </p:stCondLst>
                            <p:childTnLst>
                              <p:par>
                                <p:cTn id="804" presetID="1" presetClass="entr" presetSubtype="0" fill="hold" grpId="0" nodeType="afterEffect">
                                  <p:stCondLst>
                                    <p:cond delay="0"/>
                                  </p:stCondLst>
                                  <p:childTnLst>
                                    <p:set>
                                      <p:cBhvr>
                                        <p:cTn id="805" dur="1" fill="hold">
                                          <p:stCondLst>
                                            <p:cond delay="999"/>
                                          </p:stCondLst>
                                        </p:cTn>
                                        <p:tgtEl>
                                          <p:spTgt spid="640"/>
                                        </p:tgtEl>
                                        <p:attrNameLst>
                                          <p:attrName>style.visibility</p:attrName>
                                        </p:attrNameLst>
                                      </p:cBhvr>
                                      <p:to>
                                        <p:strVal val="visible"/>
                                      </p:to>
                                    </p:set>
                                  </p:childTnLst>
                                </p:cTn>
                              </p:par>
                            </p:childTnLst>
                          </p:cTn>
                        </p:par>
                        <p:par>
                          <p:cTn id="806" fill="hold">
                            <p:stCondLst>
                              <p:cond delay="259500"/>
                            </p:stCondLst>
                            <p:childTnLst>
                              <p:par>
                                <p:cTn id="807" presetID="1" presetClass="entr" presetSubtype="0" fill="hold" grpId="0" nodeType="afterEffect">
                                  <p:stCondLst>
                                    <p:cond delay="0"/>
                                  </p:stCondLst>
                                  <p:childTnLst>
                                    <p:set>
                                      <p:cBhvr>
                                        <p:cTn id="808" dur="1" fill="hold">
                                          <p:stCondLst>
                                            <p:cond delay="999"/>
                                          </p:stCondLst>
                                        </p:cTn>
                                        <p:tgtEl>
                                          <p:spTgt spid="641"/>
                                        </p:tgtEl>
                                        <p:attrNameLst>
                                          <p:attrName>style.visibility</p:attrName>
                                        </p:attrNameLst>
                                      </p:cBhvr>
                                      <p:to>
                                        <p:strVal val="visible"/>
                                      </p:to>
                                    </p:set>
                                  </p:childTnLst>
                                </p:cTn>
                              </p:par>
                            </p:childTnLst>
                          </p:cTn>
                        </p:par>
                        <p:par>
                          <p:cTn id="809" fill="hold">
                            <p:stCondLst>
                              <p:cond delay="260500"/>
                            </p:stCondLst>
                            <p:childTnLst>
                              <p:par>
                                <p:cTn id="810" presetID="1" presetClass="entr" presetSubtype="0" fill="hold" grpId="0" nodeType="afterEffect">
                                  <p:stCondLst>
                                    <p:cond delay="0"/>
                                  </p:stCondLst>
                                  <p:childTnLst>
                                    <p:set>
                                      <p:cBhvr>
                                        <p:cTn id="811" dur="1" fill="hold">
                                          <p:stCondLst>
                                            <p:cond delay="999"/>
                                          </p:stCondLst>
                                        </p:cTn>
                                        <p:tgtEl>
                                          <p:spTgt spid="642"/>
                                        </p:tgtEl>
                                        <p:attrNameLst>
                                          <p:attrName>style.visibility</p:attrName>
                                        </p:attrNameLst>
                                      </p:cBhvr>
                                      <p:to>
                                        <p:strVal val="visible"/>
                                      </p:to>
                                    </p:set>
                                  </p:childTnLst>
                                </p:cTn>
                              </p:par>
                            </p:childTnLst>
                          </p:cTn>
                        </p:par>
                        <p:par>
                          <p:cTn id="812" fill="hold">
                            <p:stCondLst>
                              <p:cond delay="261500"/>
                            </p:stCondLst>
                            <p:childTnLst>
                              <p:par>
                                <p:cTn id="813" presetID="1" presetClass="entr" presetSubtype="0" fill="hold" grpId="0" nodeType="afterEffect">
                                  <p:stCondLst>
                                    <p:cond delay="0"/>
                                  </p:stCondLst>
                                  <p:childTnLst>
                                    <p:set>
                                      <p:cBhvr>
                                        <p:cTn id="814" dur="1" fill="hold">
                                          <p:stCondLst>
                                            <p:cond delay="999"/>
                                          </p:stCondLst>
                                        </p:cTn>
                                        <p:tgtEl>
                                          <p:spTgt spid="643"/>
                                        </p:tgtEl>
                                        <p:attrNameLst>
                                          <p:attrName>style.visibility</p:attrName>
                                        </p:attrNameLst>
                                      </p:cBhvr>
                                      <p:to>
                                        <p:strVal val="visible"/>
                                      </p:to>
                                    </p:set>
                                  </p:childTnLst>
                                </p:cTn>
                              </p:par>
                            </p:childTnLst>
                          </p:cTn>
                        </p:par>
                        <p:par>
                          <p:cTn id="815" fill="hold">
                            <p:stCondLst>
                              <p:cond delay="262500"/>
                            </p:stCondLst>
                            <p:childTnLst>
                              <p:par>
                                <p:cTn id="816" presetID="1" presetClass="entr" presetSubtype="0" fill="hold" grpId="0" nodeType="afterEffect">
                                  <p:stCondLst>
                                    <p:cond delay="0"/>
                                  </p:stCondLst>
                                  <p:childTnLst>
                                    <p:set>
                                      <p:cBhvr>
                                        <p:cTn id="817" dur="1" fill="hold">
                                          <p:stCondLst>
                                            <p:cond delay="999"/>
                                          </p:stCondLst>
                                        </p:cTn>
                                        <p:tgtEl>
                                          <p:spTgt spid="644"/>
                                        </p:tgtEl>
                                        <p:attrNameLst>
                                          <p:attrName>style.visibility</p:attrName>
                                        </p:attrNameLst>
                                      </p:cBhvr>
                                      <p:to>
                                        <p:strVal val="visible"/>
                                      </p:to>
                                    </p:set>
                                  </p:childTnLst>
                                </p:cTn>
                              </p:par>
                            </p:childTnLst>
                          </p:cTn>
                        </p:par>
                        <p:par>
                          <p:cTn id="818" fill="hold">
                            <p:stCondLst>
                              <p:cond delay="263500"/>
                            </p:stCondLst>
                            <p:childTnLst>
                              <p:par>
                                <p:cTn id="819" presetID="1" presetClass="entr" presetSubtype="0" fill="hold" grpId="0" nodeType="afterEffect">
                                  <p:stCondLst>
                                    <p:cond delay="0"/>
                                  </p:stCondLst>
                                  <p:childTnLst>
                                    <p:set>
                                      <p:cBhvr>
                                        <p:cTn id="820" dur="1" fill="hold">
                                          <p:stCondLst>
                                            <p:cond delay="999"/>
                                          </p:stCondLst>
                                        </p:cTn>
                                        <p:tgtEl>
                                          <p:spTgt spid="645"/>
                                        </p:tgtEl>
                                        <p:attrNameLst>
                                          <p:attrName>style.visibility</p:attrName>
                                        </p:attrNameLst>
                                      </p:cBhvr>
                                      <p:to>
                                        <p:strVal val="visible"/>
                                      </p:to>
                                    </p:set>
                                  </p:childTnLst>
                                </p:cTn>
                              </p:par>
                            </p:childTnLst>
                          </p:cTn>
                        </p:par>
                        <p:par>
                          <p:cTn id="821" fill="hold">
                            <p:stCondLst>
                              <p:cond delay="264500"/>
                            </p:stCondLst>
                            <p:childTnLst>
                              <p:par>
                                <p:cTn id="822" presetID="1" presetClass="entr" presetSubtype="0" fill="hold" grpId="0" nodeType="afterEffect">
                                  <p:stCondLst>
                                    <p:cond delay="0"/>
                                  </p:stCondLst>
                                  <p:childTnLst>
                                    <p:set>
                                      <p:cBhvr>
                                        <p:cTn id="823" dur="1" fill="hold">
                                          <p:stCondLst>
                                            <p:cond delay="999"/>
                                          </p:stCondLst>
                                        </p:cTn>
                                        <p:tgtEl>
                                          <p:spTgt spid="646"/>
                                        </p:tgtEl>
                                        <p:attrNameLst>
                                          <p:attrName>style.visibility</p:attrName>
                                        </p:attrNameLst>
                                      </p:cBhvr>
                                      <p:to>
                                        <p:strVal val="visible"/>
                                      </p:to>
                                    </p:set>
                                  </p:childTnLst>
                                </p:cTn>
                              </p:par>
                            </p:childTnLst>
                          </p:cTn>
                        </p:par>
                        <p:par>
                          <p:cTn id="824" fill="hold">
                            <p:stCondLst>
                              <p:cond delay="265500"/>
                            </p:stCondLst>
                            <p:childTnLst>
                              <p:par>
                                <p:cTn id="825" presetID="1" presetClass="entr" presetSubtype="0" fill="hold" grpId="0" nodeType="afterEffect">
                                  <p:stCondLst>
                                    <p:cond delay="0"/>
                                  </p:stCondLst>
                                  <p:childTnLst>
                                    <p:set>
                                      <p:cBhvr>
                                        <p:cTn id="826" dur="1" fill="hold">
                                          <p:stCondLst>
                                            <p:cond delay="999"/>
                                          </p:stCondLst>
                                        </p:cTn>
                                        <p:tgtEl>
                                          <p:spTgt spid="647"/>
                                        </p:tgtEl>
                                        <p:attrNameLst>
                                          <p:attrName>style.visibility</p:attrName>
                                        </p:attrNameLst>
                                      </p:cBhvr>
                                      <p:to>
                                        <p:strVal val="visible"/>
                                      </p:to>
                                    </p:set>
                                  </p:childTnLst>
                                </p:cTn>
                              </p:par>
                            </p:childTnLst>
                          </p:cTn>
                        </p:par>
                        <p:par>
                          <p:cTn id="827" fill="hold">
                            <p:stCondLst>
                              <p:cond delay="266500"/>
                            </p:stCondLst>
                            <p:childTnLst>
                              <p:par>
                                <p:cTn id="828" presetID="1" presetClass="entr" presetSubtype="0" fill="hold" grpId="0" nodeType="afterEffect">
                                  <p:stCondLst>
                                    <p:cond delay="0"/>
                                  </p:stCondLst>
                                  <p:childTnLst>
                                    <p:set>
                                      <p:cBhvr>
                                        <p:cTn id="829" dur="1" fill="hold">
                                          <p:stCondLst>
                                            <p:cond delay="999"/>
                                          </p:stCondLst>
                                        </p:cTn>
                                        <p:tgtEl>
                                          <p:spTgt spid="648"/>
                                        </p:tgtEl>
                                        <p:attrNameLst>
                                          <p:attrName>style.visibility</p:attrName>
                                        </p:attrNameLst>
                                      </p:cBhvr>
                                      <p:to>
                                        <p:strVal val="visible"/>
                                      </p:to>
                                    </p:set>
                                  </p:childTnLst>
                                </p:cTn>
                              </p:par>
                            </p:childTnLst>
                          </p:cTn>
                        </p:par>
                        <p:par>
                          <p:cTn id="830" fill="hold">
                            <p:stCondLst>
                              <p:cond delay="267500"/>
                            </p:stCondLst>
                            <p:childTnLst>
                              <p:par>
                                <p:cTn id="831" presetID="1" presetClass="entr" presetSubtype="0" fill="hold" grpId="0" nodeType="afterEffect">
                                  <p:stCondLst>
                                    <p:cond delay="0"/>
                                  </p:stCondLst>
                                  <p:childTnLst>
                                    <p:set>
                                      <p:cBhvr>
                                        <p:cTn id="832" dur="1" fill="hold">
                                          <p:stCondLst>
                                            <p:cond delay="999"/>
                                          </p:stCondLst>
                                        </p:cTn>
                                        <p:tgtEl>
                                          <p:spTgt spid="649"/>
                                        </p:tgtEl>
                                        <p:attrNameLst>
                                          <p:attrName>style.visibility</p:attrName>
                                        </p:attrNameLst>
                                      </p:cBhvr>
                                      <p:to>
                                        <p:strVal val="visible"/>
                                      </p:to>
                                    </p:set>
                                  </p:childTnLst>
                                </p:cTn>
                              </p:par>
                            </p:childTnLst>
                          </p:cTn>
                        </p:par>
                        <p:par>
                          <p:cTn id="833" fill="hold">
                            <p:stCondLst>
                              <p:cond delay="268500"/>
                            </p:stCondLst>
                            <p:childTnLst>
                              <p:par>
                                <p:cTn id="834" presetID="1" presetClass="entr" presetSubtype="0" fill="hold" grpId="0" nodeType="afterEffect">
                                  <p:stCondLst>
                                    <p:cond delay="0"/>
                                  </p:stCondLst>
                                  <p:childTnLst>
                                    <p:set>
                                      <p:cBhvr>
                                        <p:cTn id="835" dur="1" fill="hold">
                                          <p:stCondLst>
                                            <p:cond delay="999"/>
                                          </p:stCondLst>
                                        </p:cTn>
                                        <p:tgtEl>
                                          <p:spTgt spid="650"/>
                                        </p:tgtEl>
                                        <p:attrNameLst>
                                          <p:attrName>style.visibility</p:attrName>
                                        </p:attrNameLst>
                                      </p:cBhvr>
                                      <p:to>
                                        <p:strVal val="visible"/>
                                      </p:to>
                                    </p:set>
                                  </p:childTnLst>
                                </p:cTn>
                              </p:par>
                            </p:childTnLst>
                          </p:cTn>
                        </p:par>
                        <p:par>
                          <p:cTn id="836" fill="hold">
                            <p:stCondLst>
                              <p:cond delay="269500"/>
                            </p:stCondLst>
                            <p:childTnLst>
                              <p:par>
                                <p:cTn id="837" presetID="1" presetClass="entr" presetSubtype="0" fill="hold" grpId="0" nodeType="afterEffect">
                                  <p:stCondLst>
                                    <p:cond delay="0"/>
                                  </p:stCondLst>
                                  <p:childTnLst>
                                    <p:set>
                                      <p:cBhvr>
                                        <p:cTn id="838" dur="1" fill="hold">
                                          <p:stCondLst>
                                            <p:cond delay="999"/>
                                          </p:stCondLst>
                                        </p:cTn>
                                        <p:tgtEl>
                                          <p:spTgt spid="651"/>
                                        </p:tgtEl>
                                        <p:attrNameLst>
                                          <p:attrName>style.visibility</p:attrName>
                                        </p:attrNameLst>
                                      </p:cBhvr>
                                      <p:to>
                                        <p:strVal val="visible"/>
                                      </p:to>
                                    </p:set>
                                  </p:childTnLst>
                                </p:cTn>
                              </p:par>
                            </p:childTnLst>
                          </p:cTn>
                        </p:par>
                        <p:par>
                          <p:cTn id="839" fill="hold">
                            <p:stCondLst>
                              <p:cond delay="270500"/>
                            </p:stCondLst>
                            <p:childTnLst>
                              <p:par>
                                <p:cTn id="840" presetID="1" presetClass="entr" presetSubtype="0" fill="hold" grpId="0" nodeType="afterEffect">
                                  <p:stCondLst>
                                    <p:cond delay="0"/>
                                  </p:stCondLst>
                                  <p:childTnLst>
                                    <p:set>
                                      <p:cBhvr>
                                        <p:cTn id="841" dur="1" fill="hold">
                                          <p:stCondLst>
                                            <p:cond delay="999"/>
                                          </p:stCondLst>
                                        </p:cTn>
                                        <p:tgtEl>
                                          <p:spTgt spid="652"/>
                                        </p:tgtEl>
                                        <p:attrNameLst>
                                          <p:attrName>style.visibility</p:attrName>
                                        </p:attrNameLst>
                                      </p:cBhvr>
                                      <p:to>
                                        <p:strVal val="visible"/>
                                      </p:to>
                                    </p:set>
                                  </p:childTnLst>
                                </p:cTn>
                              </p:par>
                            </p:childTnLst>
                          </p:cTn>
                        </p:par>
                        <p:par>
                          <p:cTn id="842" fill="hold">
                            <p:stCondLst>
                              <p:cond delay="271500"/>
                            </p:stCondLst>
                            <p:childTnLst>
                              <p:par>
                                <p:cTn id="843" presetID="1" presetClass="entr" presetSubtype="0" fill="hold" grpId="0" nodeType="afterEffect">
                                  <p:stCondLst>
                                    <p:cond delay="0"/>
                                  </p:stCondLst>
                                  <p:childTnLst>
                                    <p:set>
                                      <p:cBhvr>
                                        <p:cTn id="844" dur="1" fill="hold">
                                          <p:stCondLst>
                                            <p:cond delay="999"/>
                                          </p:stCondLst>
                                        </p:cTn>
                                        <p:tgtEl>
                                          <p:spTgt spid="653"/>
                                        </p:tgtEl>
                                        <p:attrNameLst>
                                          <p:attrName>style.visibility</p:attrName>
                                        </p:attrNameLst>
                                      </p:cBhvr>
                                      <p:to>
                                        <p:strVal val="visible"/>
                                      </p:to>
                                    </p:set>
                                  </p:childTnLst>
                                </p:cTn>
                              </p:par>
                            </p:childTnLst>
                          </p:cTn>
                        </p:par>
                        <p:par>
                          <p:cTn id="845" fill="hold">
                            <p:stCondLst>
                              <p:cond delay="272500"/>
                            </p:stCondLst>
                            <p:childTnLst>
                              <p:par>
                                <p:cTn id="846" presetID="1" presetClass="entr" presetSubtype="0" fill="hold" grpId="0" nodeType="afterEffect">
                                  <p:stCondLst>
                                    <p:cond delay="0"/>
                                  </p:stCondLst>
                                  <p:childTnLst>
                                    <p:set>
                                      <p:cBhvr>
                                        <p:cTn id="847" dur="1" fill="hold">
                                          <p:stCondLst>
                                            <p:cond delay="999"/>
                                          </p:stCondLst>
                                        </p:cTn>
                                        <p:tgtEl>
                                          <p:spTgt spid="654"/>
                                        </p:tgtEl>
                                        <p:attrNameLst>
                                          <p:attrName>style.visibility</p:attrName>
                                        </p:attrNameLst>
                                      </p:cBhvr>
                                      <p:to>
                                        <p:strVal val="visible"/>
                                      </p:to>
                                    </p:set>
                                  </p:childTnLst>
                                </p:cTn>
                              </p:par>
                            </p:childTnLst>
                          </p:cTn>
                        </p:par>
                        <p:par>
                          <p:cTn id="848" fill="hold">
                            <p:stCondLst>
                              <p:cond delay="273500"/>
                            </p:stCondLst>
                            <p:childTnLst>
                              <p:par>
                                <p:cTn id="849" presetID="1" presetClass="entr" presetSubtype="0" fill="hold" grpId="0" nodeType="afterEffect">
                                  <p:stCondLst>
                                    <p:cond delay="0"/>
                                  </p:stCondLst>
                                  <p:childTnLst>
                                    <p:set>
                                      <p:cBhvr>
                                        <p:cTn id="850" dur="1" fill="hold">
                                          <p:stCondLst>
                                            <p:cond delay="999"/>
                                          </p:stCondLst>
                                        </p:cTn>
                                        <p:tgtEl>
                                          <p:spTgt spid="655"/>
                                        </p:tgtEl>
                                        <p:attrNameLst>
                                          <p:attrName>style.visibility</p:attrName>
                                        </p:attrNameLst>
                                      </p:cBhvr>
                                      <p:to>
                                        <p:strVal val="visible"/>
                                      </p:to>
                                    </p:set>
                                  </p:childTnLst>
                                </p:cTn>
                              </p:par>
                            </p:childTnLst>
                          </p:cTn>
                        </p:par>
                        <p:par>
                          <p:cTn id="851" fill="hold">
                            <p:stCondLst>
                              <p:cond delay="274500"/>
                            </p:stCondLst>
                            <p:childTnLst>
                              <p:par>
                                <p:cTn id="852" presetID="1" presetClass="entr" presetSubtype="0" fill="hold" grpId="0" nodeType="afterEffect">
                                  <p:stCondLst>
                                    <p:cond delay="0"/>
                                  </p:stCondLst>
                                  <p:childTnLst>
                                    <p:set>
                                      <p:cBhvr>
                                        <p:cTn id="853" dur="1" fill="hold">
                                          <p:stCondLst>
                                            <p:cond delay="999"/>
                                          </p:stCondLst>
                                        </p:cTn>
                                        <p:tgtEl>
                                          <p:spTgt spid="656"/>
                                        </p:tgtEl>
                                        <p:attrNameLst>
                                          <p:attrName>style.visibility</p:attrName>
                                        </p:attrNameLst>
                                      </p:cBhvr>
                                      <p:to>
                                        <p:strVal val="visible"/>
                                      </p:to>
                                    </p:set>
                                  </p:childTnLst>
                                </p:cTn>
                              </p:par>
                            </p:childTnLst>
                          </p:cTn>
                        </p:par>
                        <p:par>
                          <p:cTn id="854" fill="hold">
                            <p:stCondLst>
                              <p:cond delay="275500"/>
                            </p:stCondLst>
                            <p:childTnLst>
                              <p:par>
                                <p:cTn id="855" presetID="1" presetClass="entr" presetSubtype="0" fill="hold" grpId="0" nodeType="afterEffect">
                                  <p:stCondLst>
                                    <p:cond delay="0"/>
                                  </p:stCondLst>
                                  <p:childTnLst>
                                    <p:set>
                                      <p:cBhvr>
                                        <p:cTn id="856" dur="1" fill="hold">
                                          <p:stCondLst>
                                            <p:cond delay="999"/>
                                          </p:stCondLst>
                                        </p:cTn>
                                        <p:tgtEl>
                                          <p:spTgt spid="657"/>
                                        </p:tgtEl>
                                        <p:attrNameLst>
                                          <p:attrName>style.visibility</p:attrName>
                                        </p:attrNameLst>
                                      </p:cBhvr>
                                      <p:to>
                                        <p:strVal val="visible"/>
                                      </p:to>
                                    </p:set>
                                  </p:childTnLst>
                                </p:cTn>
                              </p:par>
                            </p:childTnLst>
                          </p:cTn>
                        </p:par>
                        <p:par>
                          <p:cTn id="857" fill="hold">
                            <p:stCondLst>
                              <p:cond delay="276500"/>
                            </p:stCondLst>
                            <p:childTnLst>
                              <p:par>
                                <p:cTn id="858" presetID="1" presetClass="entr" presetSubtype="0" fill="hold" grpId="0" nodeType="afterEffect">
                                  <p:stCondLst>
                                    <p:cond delay="0"/>
                                  </p:stCondLst>
                                  <p:childTnLst>
                                    <p:set>
                                      <p:cBhvr>
                                        <p:cTn id="859" dur="1" fill="hold">
                                          <p:stCondLst>
                                            <p:cond delay="999"/>
                                          </p:stCondLst>
                                        </p:cTn>
                                        <p:tgtEl>
                                          <p:spTgt spid="658"/>
                                        </p:tgtEl>
                                        <p:attrNameLst>
                                          <p:attrName>style.visibility</p:attrName>
                                        </p:attrNameLst>
                                      </p:cBhvr>
                                      <p:to>
                                        <p:strVal val="visible"/>
                                      </p:to>
                                    </p:set>
                                  </p:childTnLst>
                                </p:cTn>
                              </p:par>
                            </p:childTnLst>
                          </p:cTn>
                        </p:par>
                        <p:par>
                          <p:cTn id="860" fill="hold">
                            <p:stCondLst>
                              <p:cond delay="277500"/>
                            </p:stCondLst>
                            <p:childTnLst>
                              <p:par>
                                <p:cTn id="861" presetID="1" presetClass="entr" presetSubtype="0" fill="hold" grpId="0" nodeType="afterEffect">
                                  <p:stCondLst>
                                    <p:cond delay="0"/>
                                  </p:stCondLst>
                                  <p:childTnLst>
                                    <p:set>
                                      <p:cBhvr>
                                        <p:cTn id="862" dur="1" fill="hold">
                                          <p:stCondLst>
                                            <p:cond delay="999"/>
                                          </p:stCondLst>
                                        </p:cTn>
                                        <p:tgtEl>
                                          <p:spTgt spid="659"/>
                                        </p:tgtEl>
                                        <p:attrNameLst>
                                          <p:attrName>style.visibility</p:attrName>
                                        </p:attrNameLst>
                                      </p:cBhvr>
                                      <p:to>
                                        <p:strVal val="visible"/>
                                      </p:to>
                                    </p:set>
                                  </p:childTnLst>
                                </p:cTn>
                              </p:par>
                            </p:childTnLst>
                          </p:cTn>
                        </p:par>
                        <p:par>
                          <p:cTn id="863" fill="hold">
                            <p:stCondLst>
                              <p:cond delay="278500"/>
                            </p:stCondLst>
                            <p:childTnLst>
                              <p:par>
                                <p:cTn id="864" presetID="1" presetClass="entr" presetSubtype="0" fill="hold" grpId="0" nodeType="afterEffect">
                                  <p:stCondLst>
                                    <p:cond delay="0"/>
                                  </p:stCondLst>
                                  <p:childTnLst>
                                    <p:set>
                                      <p:cBhvr>
                                        <p:cTn id="865" dur="1" fill="hold">
                                          <p:stCondLst>
                                            <p:cond delay="999"/>
                                          </p:stCondLst>
                                        </p:cTn>
                                        <p:tgtEl>
                                          <p:spTgt spid="660"/>
                                        </p:tgtEl>
                                        <p:attrNameLst>
                                          <p:attrName>style.visibility</p:attrName>
                                        </p:attrNameLst>
                                      </p:cBhvr>
                                      <p:to>
                                        <p:strVal val="visible"/>
                                      </p:to>
                                    </p:set>
                                  </p:childTnLst>
                                </p:cTn>
                              </p:par>
                            </p:childTnLst>
                          </p:cTn>
                        </p:par>
                        <p:par>
                          <p:cTn id="866" fill="hold">
                            <p:stCondLst>
                              <p:cond delay="279500"/>
                            </p:stCondLst>
                            <p:childTnLst>
                              <p:par>
                                <p:cTn id="867" presetID="1" presetClass="entr" presetSubtype="0" fill="hold" grpId="0" nodeType="afterEffect">
                                  <p:stCondLst>
                                    <p:cond delay="0"/>
                                  </p:stCondLst>
                                  <p:childTnLst>
                                    <p:set>
                                      <p:cBhvr>
                                        <p:cTn id="868" dur="1" fill="hold">
                                          <p:stCondLst>
                                            <p:cond delay="999"/>
                                          </p:stCondLst>
                                        </p:cTn>
                                        <p:tgtEl>
                                          <p:spTgt spid="661"/>
                                        </p:tgtEl>
                                        <p:attrNameLst>
                                          <p:attrName>style.visibility</p:attrName>
                                        </p:attrNameLst>
                                      </p:cBhvr>
                                      <p:to>
                                        <p:strVal val="visible"/>
                                      </p:to>
                                    </p:set>
                                  </p:childTnLst>
                                </p:cTn>
                              </p:par>
                            </p:childTnLst>
                          </p:cTn>
                        </p:par>
                        <p:par>
                          <p:cTn id="869" fill="hold">
                            <p:stCondLst>
                              <p:cond delay="280500"/>
                            </p:stCondLst>
                            <p:childTnLst>
                              <p:par>
                                <p:cTn id="870" presetID="1" presetClass="entr" presetSubtype="0" fill="hold" grpId="0" nodeType="afterEffect">
                                  <p:stCondLst>
                                    <p:cond delay="0"/>
                                  </p:stCondLst>
                                  <p:childTnLst>
                                    <p:set>
                                      <p:cBhvr>
                                        <p:cTn id="871" dur="1" fill="hold">
                                          <p:stCondLst>
                                            <p:cond delay="999"/>
                                          </p:stCondLst>
                                        </p:cTn>
                                        <p:tgtEl>
                                          <p:spTgt spid="662"/>
                                        </p:tgtEl>
                                        <p:attrNameLst>
                                          <p:attrName>style.visibility</p:attrName>
                                        </p:attrNameLst>
                                      </p:cBhvr>
                                      <p:to>
                                        <p:strVal val="visible"/>
                                      </p:to>
                                    </p:set>
                                  </p:childTnLst>
                                </p:cTn>
                              </p:par>
                            </p:childTnLst>
                          </p:cTn>
                        </p:par>
                        <p:par>
                          <p:cTn id="872" fill="hold">
                            <p:stCondLst>
                              <p:cond delay="281500"/>
                            </p:stCondLst>
                            <p:childTnLst>
                              <p:par>
                                <p:cTn id="873" presetID="1" presetClass="entr" presetSubtype="0" fill="hold" grpId="0" nodeType="afterEffect">
                                  <p:stCondLst>
                                    <p:cond delay="0"/>
                                  </p:stCondLst>
                                  <p:childTnLst>
                                    <p:set>
                                      <p:cBhvr>
                                        <p:cTn id="874" dur="1" fill="hold">
                                          <p:stCondLst>
                                            <p:cond delay="999"/>
                                          </p:stCondLst>
                                        </p:cTn>
                                        <p:tgtEl>
                                          <p:spTgt spid="663"/>
                                        </p:tgtEl>
                                        <p:attrNameLst>
                                          <p:attrName>style.visibility</p:attrName>
                                        </p:attrNameLst>
                                      </p:cBhvr>
                                      <p:to>
                                        <p:strVal val="visible"/>
                                      </p:to>
                                    </p:set>
                                  </p:childTnLst>
                                </p:cTn>
                              </p:par>
                            </p:childTnLst>
                          </p:cTn>
                        </p:par>
                        <p:par>
                          <p:cTn id="875" fill="hold">
                            <p:stCondLst>
                              <p:cond delay="282500"/>
                            </p:stCondLst>
                            <p:childTnLst>
                              <p:par>
                                <p:cTn id="876" presetID="1" presetClass="entr" presetSubtype="0" fill="hold" grpId="0" nodeType="afterEffect">
                                  <p:stCondLst>
                                    <p:cond delay="0"/>
                                  </p:stCondLst>
                                  <p:childTnLst>
                                    <p:set>
                                      <p:cBhvr>
                                        <p:cTn id="877" dur="1" fill="hold">
                                          <p:stCondLst>
                                            <p:cond delay="999"/>
                                          </p:stCondLst>
                                        </p:cTn>
                                        <p:tgtEl>
                                          <p:spTgt spid="664"/>
                                        </p:tgtEl>
                                        <p:attrNameLst>
                                          <p:attrName>style.visibility</p:attrName>
                                        </p:attrNameLst>
                                      </p:cBhvr>
                                      <p:to>
                                        <p:strVal val="visible"/>
                                      </p:to>
                                    </p:set>
                                  </p:childTnLst>
                                </p:cTn>
                              </p:par>
                            </p:childTnLst>
                          </p:cTn>
                        </p:par>
                        <p:par>
                          <p:cTn id="878" fill="hold">
                            <p:stCondLst>
                              <p:cond delay="283500"/>
                            </p:stCondLst>
                            <p:childTnLst>
                              <p:par>
                                <p:cTn id="879" presetID="1" presetClass="entr" presetSubtype="0" fill="hold" grpId="0" nodeType="afterEffect">
                                  <p:stCondLst>
                                    <p:cond delay="0"/>
                                  </p:stCondLst>
                                  <p:childTnLst>
                                    <p:set>
                                      <p:cBhvr>
                                        <p:cTn id="880" dur="1" fill="hold">
                                          <p:stCondLst>
                                            <p:cond delay="999"/>
                                          </p:stCondLst>
                                        </p:cTn>
                                        <p:tgtEl>
                                          <p:spTgt spid="665"/>
                                        </p:tgtEl>
                                        <p:attrNameLst>
                                          <p:attrName>style.visibility</p:attrName>
                                        </p:attrNameLst>
                                      </p:cBhvr>
                                      <p:to>
                                        <p:strVal val="visible"/>
                                      </p:to>
                                    </p:set>
                                  </p:childTnLst>
                                </p:cTn>
                              </p:par>
                            </p:childTnLst>
                          </p:cTn>
                        </p:par>
                        <p:par>
                          <p:cTn id="881" fill="hold">
                            <p:stCondLst>
                              <p:cond delay="284500"/>
                            </p:stCondLst>
                            <p:childTnLst>
                              <p:par>
                                <p:cTn id="882" presetID="1" presetClass="entr" presetSubtype="0" fill="hold" grpId="0" nodeType="afterEffect">
                                  <p:stCondLst>
                                    <p:cond delay="0"/>
                                  </p:stCondLst>
                                  <p:childTnLst>
                                    <p:set>
                                      <p:cBhvr>
                                        <p:cTn id="883" dur="1" fill="hold">
                                          <p:stCondLst>
                                            <p:cond delay="999"/>
                                          </p:stCondLst>
                                        </p:cTn>
                                        <p:tgtEl>
                                          <p:spTgt spid="666"/>
                                        </p:tgtEl>
                                        <p:attrNameLst>
                                          <p:attrName>style.visibility</p:attrName>
                                        </p:attrNameLst>
                                      </p:cBhvr>
                                      <p:to>
                                        <p:strVal val="visible"/>
                                      </p:to>
                                    </p:set>
                                  </p:childTnLst>
                                </p:cTn>
                              </p:par>
                            </p:childTnLst>
                          </p:cTn>
                        </p:par>
                        <p:par>
                          <p:cTn id="884" fill="hold">
                            <p:stCondLst>
                              <p:cond delay="285500"/>
                            </p:stCondLst>
                            <p:childTnLst>
                              <p:par>
                                <p:cTn id="885" presetID="1" presetClass="entr" presetSubtype="0" fill="hold" grpId="0" nodeType="afterEffect">
                                  <p:stCondLst>
                                    <p:cond delay="0"/>
                                  </p:stCondLst>
                                  <p:childTnLst>
                                    <p:set>
                                      <p:cBhvr>
                                        <p:cTn id="886" dur="1" fill="hold">
                                          <p:stCondLst>
                                            <p:cond delay="999"/>
                                          </p:stCondLst>
                                        </p:cTn>
                                        <p:tgtEl>
                                          <p:spTgt spid="667"/>
                                        </p:tgtEl>
                                        <p:attrNameLst>
                                          <p:attrName>style.visibility</p:attrName>
                                        </p:attrNameLst>
                                      </p:cBhvr>
                                      <p:to>
                                        <p:strVal val="visible"/>
                                      </p:to>
                                    </p:set>
                                  </p:childTnLst>
                                </p:cTn>
                              </p:par>
                            </p:childTnLst>
                          </p:cTn>
                        </p:par>
                        <p:par>
                          <p:cTn id="887" fill="hold">
                            <p:stCondLst>
                              <p:cond delay="286500"/>
                            </p:stCondLst>
                            <p:childTnLst>
                              <p:par>
                                <p:cTn id="888" presetID="1" presetClass="entr" presetSubtype="0" fill="hold" grpId="0" nodeType="afterEffect">
                                  <p:stCondLst>
                                    <p:cond delay="0"/>
                                  </p:stCondLst>
                                  <p:childTnLst>
                                    <p:set>
                                      <p:cBhvr>
                                        <p:cTn id="889" dur="1" fill="hold">
                                          <p:stCondLst>
                                            <p:cond delay="999"/>
                                          </p:stCondLst>
                                        </p:cTn>
                                        <p:tgtEl>
                                          <p:spTgt spid="668"/>
                                        </p:tgtEl>
                                        <p:attrNameLst>
                                          <p:attrName>style.visibility</p:attrName>
                                        </p:attrNameLst>
                                      </p:cBhvr>
                                      <p:to>
                                        <p:strVal val="visible"/>
                                      </p:to>
                                    </p:set>
                                  </p:childTnLst>
                                </p:cTn>
                              </p:par>
                            </p:childTnLst>
                          </p:cTn>
                        </p:par>
                        <p:par>
                          <p:cTn id="890" fill="hold">
                            <p:stCondLst>
                              <p:cond delay="287500"/>
                            </p:stCondLst>
                            <p:childTnLst>
                              <p:par>
                                <p:cTn id="891" presetID="1" presetClass="entr" presetSubtype="0" fill="hold" grpId="0" nodeType="afterEffect">
                                  <p:stCondLst>
                                    <p:cond delay="0"/>
                                  </p:stCondLst>
                                  <p:childTnLst>
                                    <p:set>
                                      <p:cBhvr>
                                        <p:cTn id="892" dur="1" fill="hold">
                                          <p:stCondLst>
                                            <p:cond delay="999"/>
                                          </p:stCondLst>
                                        </p:cTn>
                                        <p:tgtEl>
                                          <p:spTgt spid="669"/>
                                        </p:tgtEl>
                                        <p:attrNameLst>
                                          <p:attrName>style.visibility</p:attrName>
                                        </p:attrNameLst>
                                      </p:cBhvr>
                                      <p:to>
                                        <p:strVal val="visible"/>
                                      </p:to>
                                    </p:set>
                                  </p:childTnLst>
                                </p:cTn>
                              </p:par>
                            </p:childTnLst>
                          </p:cTn>
                        </p:par>
                        <p:par>
                          <p:cTn id="893" fill="hold">
                            <p:stCondLst>
                              <p:cond delay="288500"/>
                            </p:stCondLst>
                            <p:childTnLst>
                              <p:par>
                                <p:cTn id="894" presetID="1" presetClass="entr" presetSubtype="0" fill="hold" grpId="0" nodeType="afterEffect">
                                  <p:stCondLst>
                                    <p:cond delay="0"/>
                                  </p:stCondLst>
                                  <p:childTnLst>
                                    <p:set>
                                      <p:cBhvr>
                                        <p:cTn id="895" dur="1" fill="hold">
                                          <p:stCondLst>
                                            <p:cond delay="999"/>
                                          </p:stCondLst>
                                        </p:cTn>
                                        <p:tgtEl>
                                          <p:spTgt spid="670"/>
                                        </p:tgtEl>
                                        <p:attrNameLst>
                                          <p:attrName>style.visibility</p:attrName>
                                        </p:attrNameLst>
                                      </p:cBhvr>
                                      <p:to>
                                        <p:strVal val="visible"/>
                                      </p:to>
                                    </p:set>
                                  </p:childTnLst>
                                </p:cTn>
                              </p:par>
                            </p:childTnLst>
                          </p:cTn>
                        </p:par>
                        <p:par>
                          <p:cTn id="896" fill="hold">
                            <p:stCondLst>
                              <p:cond delay="289500"/>
                            </p:stCondLst>
                            <p:childTnLst>
                              <p:par>
                                <p:cTn id="897" presetID="1" presetClass="entr" presetSubtype="0" fill="hold" grpId="0" nodeType="afterEffect">
                                  <p:stCondLst>
                                    <p:cond delay="0"/>
                                  </p:stCondLst>
                                  <p:childTnLst>
                                    <p:set>
                                      <p:cBhvr>
                                        <p:cTn id="898" dur="1" fill="hold">
                                          <p:stCondLst>
                                            <p:cond delay="999"/>
                                          </p:stCondLst>
                                        </p:cTn>
                                        <p:tgtEl>
                                          <p:spTgt spid="671"/>
                                        </p:tgtEl>
                                        <p:attrNameLst>
                                          <p:attrName>style.visibility</p:attrName>
                                        </p:attrNameLst>
                                      </p:cBhvr>
                                      <p:to>
                                        <p:strVal val="visible"/>
                                      </p:to>
                                    </p:set>
                                  </p:childTnLst>
                                </p:cTn>
                              </p:par>
                            </p:childTnLst>
                          </p:cTn>
                        </p:par>
                        <p:par>
                          <p:cTn id="899" fill="hold">
                            <p:stCondLst>
                              <p:cond delay="290500"/>
                            </p:stCondLst>
                            <p:childTnLst>
                              <p:par>
                                <p:cTn id="900" presetID="1" presetClass="entr" presetSubtype="0" fill="hold" grpId="0" nodeType="afterEffect">
                                  <p:stCondLst>
                                    <p:cond delay="0"/>
                                  </p:stCondLst>
                                  <p:childTnLst>
                                    <p:set>
                                      <p:cBhvr>
                                        <p:cTn id="901" dur="1" fill="hold">
                                          <p:stCondLst>
                                            <p:cond delay="999"/>
                                          </p:stCondLst>
                                        </p:cTn>
                                        <p:tgtEl>
                                          <p:spTgt spid="672"/>
                                        </p:tgtEl>
                                        <p:attrNameLst>
                                          <p:attrName>style.visibility</p:attrName>
                                        </p:attrNameLst>
                                      </p:cBhvr>
                                      <p:to>
                                        <p:strVal val="visible"/>
                                      </p:to>
                                    </p:set>
                                  </p:childTnLst>
                                </p:cTn>
                              </p:par>
                            </p:childTnLst>
                          </p:cTn>
                        </p:par>
                        <p:par>
                          <p:cTn id="902" fill="hold">
                            <p:stCondLst>
                              <p:cond delay="291500"/>
                            </p:stCondLst>
                            <p:childTnLst>
                              <p:par>
                                <p:cTn id="903" presetID="1" presetClass="entr" presetSubtype="0" fill="hold" grpId="0" nodeType="afterEffect">
                                  <p:stCondLst>
                                    <p:cond delay="0"/>
                                  </p:stCondLst>
                                  <p:childTnLst>
                                    <p:set>
                                      <p:cBhvr>
                                        <p:cTn id="904" dur="1" fill="hold">
                                          <p:stCondLst>
                                            <p:cond delay="999"/>
                                          </p:stCondLst>
                                        </p:cTn>
                                        <p:tgtEl>
                                          <p:spTgt spid="673"/>
                                        </p:tgtEl>
                                        <p:attrNameLst>
                                          <p:attrName>style.visibility</p:attrName>
                                        </p:attrNameLst>
                                      </p:cBhvr>
                                      <p:to>
                                        <p:strVal val="visible"/>
                                      </p:to>
                                    </p:set>
                                  </p:childTnLst>
                                </p:cTn>
                              </p:par>
                            </p:childTnLst>
                          </p:cTn>
                        </p:par>
                        <p:par>
                          <p:cTn id="905" fill="hold">
                            <p:stCondLst>
                              <p:cond delay="292500"/>
                            </p:stCondLst>
                            <p:childTnLst>
                              <p:par>
                                <p:cTn id="906" presetID="1" presetClass="entr" presetSubtype="0" fill="hold" grpId="0" nodeType="afterEffect">
                                  <p:stCondLst>
                                    <p:cond delay="0"/>
                                  </p:stCondLst>
                                  <p:childTnLst>
                                    <p:set>
                                      <p:cBhvr>
                                        <p:cTn id="907" dur="1" fill="hold">
                                          <p:stCondLst>
                                            <p:cond delay="999"/>
                                          </p:stCondLst>
                                        </p:cTn>
                                        <p:tgtEl>
                                          <p:spTgt spid="674"/>
                                        </p:tgtEl>
                                        <p:attrNameLst>
                                          <p:attrName>style.visibility</p:attrName>
                                        </p:attrNameLst>
                                      </p:cBhvr>
                                      <p:to>
                                        <p:strVal val="visible"/>
                                      </p:to>
                                    </p:set>
                                  </p:childTnLst>
                                </p:cTn>
                              </p:par>
                            </p:childTnLst>
                          </p:cTn>
                        </p:par>
                        <p:par>
                          <p:cTn id="908" fill="hold">
                            <p:stCondLst>
                              <p:cond delay="293500"/>
                            </p:stCondLst>
                            <p:childTnLst>
                              <p:par>
                                <p:cTn id="909" presetID="1" presetClass="entr" presetSubtype="0" fill="hold" grpId="0" nodeType="afterEffect">
                                  <p:stCondLst>
                                    <p:cond delay="0"/>
                                  </p:stCondLst>
                                  <p:childTnLst>
                                    <p:set>
                                      <p:cBhvr>
                                        <p:cTn id="910" dur="1" fill="hold">
                                          <p:stCondLst>
                                            <p:cond delay="999"/>
                                          </p:stCondLst>
                                        </p:cTn>
                                        <p:tgtEl>
                                          <p:spTgt spid="675"/>
                                        </p:tgtEl>
                                        <p:attrNameLst>
                                          <p:attrName>style.visibility</p:attrName>
                                        </p:attrNameLst>
                                      </p:cBhvr>
                                      <p:to>
                                        <p:strVal val="visible"/>
                                      </p:to>
                                    </p:set>
                                  </p:childTnLst>
                                </p:cTn>
                              </p:par>
                            </p:childTnLst>
                          </p:cTn>
                        </p:par>
                        <p:par>
                          <p:cTn id="911" fill="hold">
                            <p:stCondLst>
                              <p:cond delay="294500"/>
                            </p:stCondLst>
                            <p:childTnLst>
                              <p:par>
                                <p:cTn id="912" presetID="1" presetClass="entr" presetSubtype="0" fill="hold" grpId="0" nodeType="afterEffect">
                                  <p:stCondLst>
                                    <p:cond delay="0"/>
                                  </p:stCondLst>
                                  <p:childTnLst>
                                    <p:set>
                                      <p:cBhvr>
                                        <p:cTn id="913" dur="1" fill="hold">
                                          <p:stCondLst>
                                            <p:cond delay="999"/>
                                          </p:stCondLst>
                                        </p:cTn>
                                        <p:tgtEl>
                                          <p:spTgt spid="676"/>
                                        </p:tgtEl>
                                        <p:attrNameLst>
                                          <p:attrName>style.visibility</p:attrName>
                                        </p:attrNameLst>
                                      </p:cBhvr>
                                      <p:to>
                                        <p:strVal val="visible"/>
                                      </p:to>
                                    </p:set>
                                  </p:childTnLst>
                                </p:cTn>
                              </p:par>
                            </p:childTnLst>
                          </p:cTn>
                        </p:par>
                        <p:par>
                          <p:cTn id="914" fill="hold">
                            <p:stCondLst>
                              <p:cond delay="295500"/>
                            </p:stCondLst>
                            <p:childTnLst>
                              <p:par>
                                <p:cTn id="915" presetID="1" presetClass="entr" presetSubtype="0" fill="hold" grpId="0" nodeType="afterEffect">
                                  <p:stCondLst>
                                    <p:cond delay="0"/>
                                  </p:stCondLst>
                                  <p:childTnLst>
                                    <p:set>
                                      <p:cBhvr>
                                        <p:cTn id="916" dur="1" fill="hold">
                                          <p:stCondLst>
                                            <p:cond delay="999"/>
                                          </p:stCondLst>
                                        </p:cTn>
                                        <p:tgtEl>
                                          <p:spTgt spid="677"/>
                                        </p:tgtEl>
                                        <p:attrNameLst>
                                          <p:attrName>style.visibility</p:attrName>
                                        </p:attrNameLst>
                                      </p:cBhvr>
                                      <p:to>
                                        <p:strVal val="visible"/>
                                      </p:to>
                                    </p:set>
                                  </p:childTnLst>
                                </p:cTn>
                              </p:par>
                            </p:childTnLst>
                          </p:cTn>
                        </p:par>
                        <p:par>
                          <p:cTn id="917" fill="hold">
                            <p:stCondLst>
                              <p:cond delay="296500"/>
                            </p:stCondLst>
                            <p:childTnLst>
                              <p:par>
                                <p:cTn id="918" presetID="1" presetClass="entr" presetSubtype="0" fill="hold" grpId="0" nodeType="afterEffect">
                                  <p:stCondLst>
                                    <p:cond delay="0"/>
                                  </p:stCondLst>
                                  <p:childTnLst>
                                    <p:set>
                                      <p:cBhvr>
                                        <p:cTn id="919" dur="1" fill="hold">
                                          <p:stCondLst>
                                            <p:cond delay="999"/>
                                          </p:stCondLst>
                                        </p:cTn>
                                        <p:tgtEl>
                                          <p:spTgt spid="678"/>
                                        </p:tgtEl>
                                        <p:attrNameLst>
                                          <p:attrName>style.visibility</p:attrName>
                                        </p:attrNameLst>
                                      </p:cBhvr>
                                      <p:to>
                                        <p:strVal val="visible"/>
                                      </p:to>
                                    </p:set>
                                  </p:childTnLst>
                                </p:cTn>
                              </p:par>
                            </p:childTnLst>
                          </p:cTn>
                        </p:par>
                        <p:par>
                          <p:cTn id="920" fill="hold">
                            <p:stCondLst>
                              <p:cond delay="297500"/>
                            </p:stCondLst>
                            <p:childTnLst>
                              <p:par>
                                <p:cTn id="921" presetID="1" presetClass="entr" presetSubtype="0" fill="hold" grpId="0" nodeType="afterEffect">
                                  <p:stCondLst>
                                    <p:cond delay="0"/>
                                  </p:stCondLst>
                                  <p:childTnLst>
                                    <p:set>
                                      <p:cBhvr>
                                        <p:cTn id="922" dur="1" fill="hold">
                                          <p:stCondLst>
                                            <p:cond delay="999"/>
                                          </p:stCondLst>
                                        </p:cTn>
                                        <p:tgtEl>
                                          <p:spTgt spid="679"/>
                                        </p:tgtEl>
                                        <p:attrNameLst>
                                          <p:attrName>style.visibility</p:attrName>
                                        </p:attrNameLst>
                                      </p:cBhvr>
                                      <p:to>
                                        <p:strVal val="visible"/>
                                      </p:to>
                                    </p:set>
                                  </p:childTnLst>
                                </p:cTn>
                              </p:par>
                            </p:childTnLst>
                          </p:cTn>
                        </p:par>
                        <p:par>
                          <p:cTn id="923" fill="hold">
                            <p:stCondLst>
                              <p:cond delay="298500"/>
                            </p:stCondLst>
                            <p:childTnLst>
                              <p:par>
                                <p:cTn id="924" presetID="1" presetClass="entr" presetSubtype="0" fill="hold" grpId="0" nodeType="afterEffect">
                                  <p:stCondLst>
                                    <p:cond delay="0"/>
                                  </p:stCondLst>
                                  <p:childTnLst>
                                    <p:set>
                                      <p:cBhvr>
                                        <p:cTn id="925" dur="1" fill="hold">
                                          <p:stCondLst>
                                            <p:cond delay="999"/>
                                          </p:stCondLst>
                                        </p:cTn>
                                        <p:tgtEl>
                                          <p:spTgt spid="680"/>
                                        </p:tgtEl>
                                        <p:attrNameLst>
                                          <p:attrName>style.visibility</p:attrName>
                                        </p:attrNameLst>
                                      </p:cBhvr>
                                      <p:to>
                                        <p:strVal val="visible"/>
                                      </p:to>
                                    </p:set>
                                  </p:childTnLst>
                                </p:cTn>
                              </p:par>
                            </p:childTnLst>
                          </p:cTn>
                        </p:par>
                        <p:par>
                          <p:cTn id="926" fill="hold">
                            <p:stCondLst>
                              <p:cond delay="299500"/>
                            </p:stCondLst>
                            <p:childTnLst>
                              <p:par>
                                <p:cTn id="927" presetID="1" presetClass="entr" presetSubtype="0" fill="hold" grpId="0" nodeType="afterEffect">
                                  <p:stCondLst>
                                    <p:cond delay="0"/>
                                  </p:stCondLst>
                                  <p:childTnLst>
                                    <p:set>
                                      <p:cBhvr>
                                        <p:cTn id="928" dur="1" fill="hold">
                                          <p:stCondLst>
                                            <p:cond delay="999"/>
                                          </p:stCondLst>
                                        </p:cTn>
                                        <p:tgtEl>
                                          <p:spTgt spid="681"/>
                                        </p:tgtEl>
                                        <p:attrNameLst>
                                          <p:attrName>style.visibility</p:attrName>
                                        </p:attrNameLst>
                                      </p:cBhvr>
                                      <p:to>
                                        <p:strVal val="visible"/>
                                      </p:to>
                                    </p:set>
                                  </p:childTnLst>
                                </p:cTn>
                              </p:par>
                            </p:childTnLst>
                          </p:cTn>
                        </p:par>
                        <p:par>
                          <p:cTn id="929" fill="hold">
                            <p:stCondLst>
                              <p:cond delay="300500"/>
                            </p:stCondLst>
                            <p:childTnLst>
                              <p:par>
                                <p:cTn id="930" presetID="1" presetClass="entr" presetSubtype="0" fill="hold" grpId="0" nodeType="afterEffect">
                                  <p:stCondLst>
                                    <p:cond delay="0"/>
                                  </p:stCondLst>
                                  <p:childTnLst>
                                    <p:set>
                                      <p:cBhvr>
                                        <p:cTn id="931" dur="1" fill="hold">
                                          <p:stCondLst>
                                            <p:cond delay="999"/>
                                          </p:stCondLst>
                                        </p:cTn>
                                        <p:tgtEl>
                                          <p:spTgt spid="801"/>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500"/>
                  </p:tgtEl>
                </p:cond>
              </p:nextCondLst>
            </p:seq>
          </p:childTnLst>
        </p:cTn>
      </p:par>
    </p:tnLst>
    <p:bldLst>
      <p:bldP spid="9" grpId="0" uiExpand="1" build="p"/>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8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lstStyle/>
          <a:p>
            <a:r>
              <a:rPr lang="en-US" b="1" dirty="0"/>
              <a:t>* Giao </a:t>
            </a:r>
            <a:r>
              <a:rPr lang="en-US" b="1" dirty="0" err="1"/>
              <a:t>nhiệm</a:t>
            </a:r>
            <a:r>
              <a:rPr lang="en-US" b="1" dirty="0"/>
              <a:t> </a:t>
            </a:r>
            <a:r>
              <a:rPr lang="en-US" b="1" dirty="0" err="1"/>
              <a:t>vụ</a:t>
            </a:r>
            <a:r>
              <a:rPr lang="en-US" b="1" dirty="0"/>
              <a:t> </a:t>
            </a:r>
            <a:r>
              <a:rPr lang="en-US" b="1" dirty="0" err="1"/>
              <a:t>học</a:t>
            </a:r>
            <a:r>
              <a:rPr lang="en-US" b="1" dirty="0"/>
              <a:t> </a:t>
            </a:r>
            <a:r>
              <a:rPr lang="en-US" b="1" dirty="0" err="1"/>
              <a:t>tập</a:t>
            </a:r>
            <a:r>
              <a:rPr lang="en-US" b="1" dirty="0"/>
              <a:t>:</a:t>
            </a:r>
          </a:p>
          <a:p>
            <a:pPr marL="58738" indent="449263"/>
            <a:r>
              <a:rPr lang="en-US" dirty="0"/>
              <a:t> </a:t>
            </a:r>
            <a:r>
              <a:rPr lang="en-US" dirty="0" err="1"/>
              <a:t>Nghiên</a:t>
            </a:r>
            <a:r>
              <a:rPr lang="en-US" dirty="0"/>
              <a:t> </a:t>
            </a:r>
            <a:r>
              <a:rPr lang="en-US" dirty="0" err="1"/>
              <a:t>cứu</a:t>
            </a:r>
            <a:r>
              <a:rPr lang="en-US" dirty="0"/>
              <a:t> </a:t>
            </a:r>
            <a:r>
              <a:rPr lang="en-US" dirty="0" err="1"/>
              <a:t>phần</a:t>
            </a:r>
            <a:r>
              <a:rPr lang="en-US" dirty="0"/>
              <a:t> 1 (SGK </a:t>
            </a:r>
            <a:r>
              <a:rPr lang="en-US" dirty="0" err="1"/>
              <a:t>trang</a:t>
            </a:r>
            <a:r>
              <a:rPr lang="en-US" dirty="0"/>
              <a:t> 57)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sau</a:t>
            </a:r>
            <a:r>
              <a:rPr lang="en-US" dirty="0"/>
              <a:t>: “</a:t>
            </a:r>
            <a:r>
              <a:rPr lang="en-US" dirty="0" err="1"/>
              <a:t>Công</a:t>
            </a:r>
            <a:r>
              <a:rPr lang="en-US" dirty="0"/>
              <a:t> </a:t>
            </a:r>
            <a:r>
              <a:rPr lang="en-US" dirty="0" err="1"/>
              <a:t>cụ</a:t>
            </a:r>
            <a:r>
              <a:rPr lang="en-US" dirty="0"/>
              <a:t> </a:t>
            </a:r>
            <a:r>
              <a:rPr lang="en-US" dirty="0" err="1"/>
              <a:t>Tìm</a:t>
            </a:r>
            <a:r>
              <a:rPr lang="en-US" dirty="0"/>
              <a:t> </a:t>
            </a:r>
            <a:r>
              <a:rPr lang="en-US" dirty="0" err="1"/>
              <a:t>kiếm</a:t>
            </a:r>
            <a:r>
              <a:rPr lang="en-US" dirty="0"/>
              <a:t> </a:t>
            </a:r>
            <a:r>
              <a:rPr lang="en-US" dirty="0" err="1"/>
              <a:t>và</a:t>
            </a:r>
            <a:r>
              <a:rPr lang="en-US" dirty="0"/>
              <a:t> </a:t>
            </a:r>
            <a:r>
              <a:rPr lang="en-US" dirty="0" err="1"/>
              <a:t>Thay</a:t>
            </a:r>
            <a:r>
              <a:rPr lang="en-US" dirty="0"/>
              <a:t> </a:t>
            </a:r>
            <a:r>
              <a:rPr lang="en-US" dirty="0" err="1"/>
              <a:t>thế</a:t>
            </a:r>
            <a:r>
              <a:rPr lang="en-US" dirty="0"/>
              <a:t> </a:t>
            </a:r>
            <a:r>
              <a:rPr lang="en-US" dirty="0" err="1"/>
              <a:t>giúp</a:t>
            </a:r>
            <a:r>
              <a:rPr lang="en-US" dirty="0"/>
              <a:t> </a:t>
            </a:r>
            <a:r>
              <a:rPr lang="en-US" dirty="0" err="1"/>
              <a:t>chúng</a:t>
            </a:r>
            <a:r>
              <a:rPr lang="en-US" dirty="0"/>
              <a:t> ta </a:t>
            </a:r>
            <a:r>
              <a:rPr lang="en-US" dirty="0" err="1"/>
              <a:t>làm</a:t>
            </a:r>
            <a:r>
              <a:rPr lang="en-US" dirty="0"/>
              <a:t> </a:t>
            </a:r>
            <a:r>
              <a:rPr lang="en-US" dirty="0" err="1"/>
              <a:t>gì</a:t>
            </a:r>
            <a:r>
              <a:rPr lang="en-US" dirty="0"/>
              <a:t> </a:t>
            </a:r>
            <a:r>
              <a:rPr lang="en-US" dirty="0" err="1"/>
              <a:t>khi</a:t>
            </a:r>
            <a:r>
              <a:rPr lang="en-US" dirty="0"/>
              <a:t> </a:t>
            </a:r>
            <a:r>
              <a:rPr lang="en-US" dirty="0" err="1"/>
              <a:t>soạn</a:t>
            </a:r>
            <a:r>
              <a:rPr lang="en-US" dirty="0"/>
              <a:t> </a:t>
            </a:r>
            <a:r>
              <a:rPr lang="en-US" dirty="0" err="1"/>
              <a:t>thảo</a:t>
            </a:r>
            <a:r>
              <a:rPr lang="en-US" dirty="0"/>
              <a:t> </a:t>
            </a:r>
            <a:r>
              <a:rPr lang="en-US" dirty="0" err="1"/>
              <a:t>văn</a:t>
            </a:r>
            <a:r>
              <a:rPr lang="en-US" dirty="0"/>
              <a:t> </a:t>
            </a:r>
            <a:r>
              <a:rPr lang="en-US" dirty="0" err="1"/>
              <a:t>bản</a:t>
            </a:r>
            <a:r>
              <a:rPr lang="en-US" dirty="0"/>
              <a:t>?”</a:t>
            </a:r>
          </a:p>
          <a:p>
            <a:pPr marL="58738" indent="0">
              <a:buFont typeface="Arial" pitchFamily="34" charset="0"/>
              <a:buChar char="•"/>
            </a:pPr>
            <a:r>
              <a:rPr lang="en-US" dirty="0"/>
              <a:t> </a:t>
            </a:r>
            <a:r>
              <a:rPr lang="en-US" b="1" dirty="0" err="1"/>
              <a:t>Hình</a:t>
            </a:r>
            <a:r>
              <a:rPr lang="en-US" b="1" dirty="0"/>
              <a:t> </a:t>
            </a:r>
            <a:r>
              <a:rPr lang="en-US" b="1" dirty="0" err="1"/>
              <a:t>thức</a:t>
            </a:r>
            <a:r>
              <a:rPr lang="en-US" b="1" dirty="0"/>
              <a:t>: </a:t>
            </a:r>
            <a:r>
              <a:rPr lang="en-US" i="1" dirty="0" err="1"/>
              <a:t>Làm</a:t>
            </a:r>
            <a:r>
              <a:rPr lang="en-US" i="1" dirty="0"/>
              <a:t> </a:t>
            </a:r>
            <a:r>
              <a:rPr lang="en-US" i="1" dirty="0" err="1"/>
              <a:t>việc</a:t>
            </a:r>
            <a:r>
              <a:rPr lang="en-US" i="1" dirty="0"/>
              <a:t> </a:t>
            </a:r>
            <a:r>
              <a:rPr lang="en-US" i="1" dirty="0" err="1"/>
              <a:t>cá</a:t>
            </a:r>
            <a:r>
              <a:rPr lang="en-US" i="1" dirty="0"/>
              <a:t> </a:t>
            </a:r>
            <a:r>
              <a:rPr lang="en-US" i="1" dirty="0" err="1"/>
              <a:t>nhân</a:t>
            </a:r>
            <a:endParaRPr lang="en-US" i="1" dirty="0"/>
          </a:p>
          <a:p>
            <a:pPr marL="58738" indent="0">
              <a:buFont typeface="Arial" pitchFamily="34" charset="0"/>
              <a:buChar char="•"/>
            </a:pPr>
            <a:r>
              <a:rPr lang="en-US" b="1" dirty="0"/>
              <a:t> </a:t>
            </a:r>
            <a:r>
              <a:rPr lang="en-US" b="1" dirty="0" err="1"/>
              <a:t>Thời</a:t>
            </a:r>
            <a:r>
              <a:rPr lang="en-US" b="1" dirty="0"/>
              <a:t> </a:t>
            </a:r>
            <a:r>
              <a:rPr lang="en-US" b="1" dirty="0" err="1"/>
              <a:t>gian</a:t>
            </a:r>
            <a:r>
              <a:rPr lang="en-US" b="1" dirty="0"/>
              <a:t>: </a:t>
            </a:r>
            <a:r>
              <a:rPr lang="en-US" i="1" dirty="0"/>
              <a:t>5 </a:t>
            </a:r>
            <a:r>
              <a:rPr lang="en-US" i="1" dirty="0" err="1"/>
              <a:t>phút</a:t>
            </a:r>
            <a:endParaRPr lang="en-US" i="1" dirty="0"/>
          </a:p>
          <a:p>
            <a:pPr marL="58738" indent="0"/>
            <a:endParaRPr lang="en-US" dirty="0"/>
          </a:p>
          <a:p>
            <a:pPr marL="58738" indent="449263"/>
            <a:endParaRPr lang="en-US" dirty="0"/>
          </a:p>
          <a:p>
            <a:pPr marL="58738" indent="449263"/>
            <a:endParaRPr lang="en-US" dirty="0"/>
          </a:p>
          <a:p>
            <a:endParaRPr lang="en-US" dirty="0"/>
          </a:p>
        </p:txBody>
      </p:sp>
      <p:sp>
        <p:nvSpPr>
          <p:cNvPr id="10" name="Text Placeholder 9"/>
          <p:cNvSpPr>
            <a:spLocks noGrp="1"/>
          </p:cNvSpPr>
          <p:nvPr>
            <p:ph type="body" sz="half" idx="2"/>
          </p:nvPr>
        </p:nvSpPr>
        <p:spPr>
          <a:xfrm>
            <a:off x="213520" y="990600"/>
            <a:ext cx="4395736" cy="4727153"/>
          </a:xfrm>
        </p:spPr>
        <p:txBody>
          <a:bodyPr>
            <a:normAutofit/>
          </a:bodyPr>
          <a:lstStyle/>
          <a:p>
            <a:pPr marL="457200" indent="-457200" algn="just">
              <a:buAutoNum type="arabicPeriod"/>
            </a:pPr>
            <a:r>
              <a:rPr lang="en-US" sz="2400" b="1"/>
              <a:t>Công cụ Tìm kiếm, Thay thế:</a:t>
            </a:r>
          </a:p>
          <a:p>
            <a:pPr indent="465138" algn="just">
              <a:buFontTx/>
              <a:buChar char="-"/>
            </a:pPr>
            <a:r>
              <a:rPr lang="en-US" sz="2400"/>
              <a:t>Công cụ </a:t>
            </a:r>
            <a:r>
              <a:rPr lang="en-US" sz="2400" i="1"/>
              <a:t>Tìm kiếm</a:t>
            </a:r>
            <a:r>
              <a:rPr lang="en-US" sz="2400"/>
              <a:t> giúp nhanh chóng định vị được một cụm từ cho trước ở những vị trí nào trong văn bản</a:t>
            </a:r>
          </a:p>
          <a:p>
            <a:pPr indent="465138" algn="just">
              <a:buFontTx/>
              <a:buChar char="-"/>
            </a:pPr>
            <a:r>
              <a:rPr lang="en-US" sz="2400"/>
              <a:t>Công cụ </a:t>
            </a:r>
            <a:r>
              <a:rPr lang="en-US" sz="2400" i="1"/>
              <a:t>Thay thế</a:t>
            </a:r>
            <a:r>
              <a:rPr lang="en-US" sz="2400"/>
              <a:t> giúp nhanh chóng tìm và chỉnh sửa một cụm từ bất kì trong văn bản, đặc biệt là khi cụm từ đó xuất hiện nhiều lần trong văn bản dài.</a:t>
            </a:r>
          </a:p>
          <a:p>
            <a:pPr marL="457200" indent="-457200" algn="just"/>
            <a:endParaRPr lang="en-US" sz="2400"/>
          </a:p>
          <a:p>
            <a:pPr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20%">
            <a:extLst>
              <a:ext uri="{FF2B5EF4-FFF2-40B4-BE49-F238E27FC236}">
                <a16:creationId xmlns:a16="http://schemas.microsoft.com/office/drawing/2014/main" id="{3F05D56C-E472-46AB-8798-9BC7770480A1}"/>
              </a:ext>
            </a:extLst>
          </p:cNvPr>
          <p:cNvSpPr>
            <a:spLocks noChangeArrowheads="1"/>
          </p:cNvSpPr>
          <p:nvPr/>
        </p:nvSpPr>
        <p:spPr bwMode="auto">
          <a:xfrm>
            <a:off x="35507" y="81699"/>
            <a:ext cx="40997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14" name="Title 7">
            <a:extLst>
              <a:ext uri="{FF2B5EF4-FFF2-40B4-BE49-F238E27FC236}">
                <a16:creationId xmlns:a16="http://schemas.microsoft.com/office/drawing/2014/main" id="{A29BB81C-5668-4E5A-8A1B-5B5E287BBA0F}"/>
              </a:ext>
            </a:extLst>
          </p:cNvPr>
          <p:cNvSpPr>
            <a:spLocks noGrp="1"/>
          </p:cNvSpPr>
          <p:nvPr>
            <p:ph type="title"/>
          </p:nvPr>
        </p:nvSpPr>
        <p:spPr>
          <a:xfrm>
            <a:off x="0" y="76200"/>
            <a:ext cx="4319536" cy="806028"/>
          </a:xfrm>
        </p:spPr>
        <p:txBody>
          <a:bodyPr>
            <a:noAutofit/>
          </a:bodyPr>
          <a:lstStyle/>
          <a:p>
            <a:r>
              <a:rPr lang="en-US" sz="2000" b="1" dirty="0">
                <a:solidFill>
                  <a:srgbClr val="FF0000"/>
                </a:solidFill>
              </a:rPr>
              <a:t>BÀI 1: TÌM KIẾM VÀ THAY THẾ TRONG SOẠN THẢO VĂN BẢN</a:t>
            </a:r>
          </a:p>
        </p:txBody>
      </p:sp>
      <p:sp>
        <p:nvSpPr>
          <p:cNvPr id="18" name="Content Placeholder 8">
            <a:extLst>
              <a:ext uri="{FF2B5EF4-FFF2-40B4-BE49-F238E27FC236}">
                <a16:creationId xmlns:a16="http://schemas.microsoft.com/office/drawing/2014/main" id="{BA2D38E9-6396-4DBC-B4F7-B47ACA2AF20F}"/>
              </a:ext>
            </a:extLst>
          </p:cNvPr>
          <p:cNvSpPr txBox="1">
            <a:spLocks/>
          </p:cNvSpPr>
          <p:nvPr/>
        </p:nvSpPr>
        <p:spPr>
          <a:xfrm>
            <a:off x="81152" y="1219200"/>
            <a:ext cx="4025317" cy="6400800"/>
          </a:xfrm>
          <a:prstGeom prst="rect">
            <a:avLst/>
          </a:prstGeom>
        </p:spPr>
        <p:txBody>
          <a:bodyPr vert="horz" lIns="106056" tIns="53027" rIns="106056" bIns="53027" rtlCol="0">
            <a:noAutofit/>
          </a:bodyPr>
          <a:lstStyle/>
          <a:p>
            <a:pPr lvl="0"/>
            <a:r>
              <a:rPr lang="en-US" sz="2300" b="1" i="1" dirty="0">
                <a:latin typeface="Times New Roman" pitchFamily="18" charset="0"/>
                <a:cs typeface="Times New Roman" pitchFamily="18" charset="0"/>
              </a:rPr>
              <a:t>*</a:t>
            </a:r>
            <a:r>
              <a:rPr lang="en-US" sz="2300" b="1" i="1" dirty="0" err="1">
                <a:latin typeface="Times New Roman" pitchFamily="18" charset="0"/>
                <a:cs typeface="Times New Roman" pitchFamily="18" charset="0"/>
              </a:rPr>
              <a:t>Các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bước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thực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hiện</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Tìm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kiếm</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US" sz="2300" b="1" dirty="0">
                <a:latin typeface="Times New Roman" pitchFamily="18" charset="0"/>
                <a:cs typeface="Times New Roman" pitchFamily="18" charset="0"/>
              </a:rPr>
              <a:t>B1: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B2: </a:t>
            </a:r>
            <a:r>
              <a:rPr lang="en-US" sz="2300" dirty="0" err="1">
                <a:latin typeface="Times New Roman" pitchFamily="18" charset="0"/>
                <a:cs typeface="Times New Roman" pitchFamily="18" charset="0"/>
              </a:rPr>
              <a:t>Nhập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ô………</a:t>
            </a:r>
          </a:p>
          <a:p>
            <a:r>
              <a:rPr lang="en-US" sz="2300" b="1" dirty="0">
                <a:latin typeface="Times New Roman" pitchFamily="18" charset="0"/>
                <a:cs typeface="Times New Roman" pitchFamily="18" charset="0"/>
              </a:rPr>
              <a:t>B3: </a:t>
            </a:r>
            <a:r>
              <a:rPr lang="en-US" sz="2300" dirty="0" err="1">
                <a:latin typeface="Times New Roman" pitchFamily="18" charset="0"/>
                <a:cs typeface="Times New Roman" pitchFamily="18" charset="0"/>
              </a:rPr>
              <a:t>Xem</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B4: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Navigation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B5: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kiếm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a:t>
            </a:r>
          </a:p>
          <a:p>
            <a:pPr marL="397710" lvl="0" indent="-397710">
              <a:spcBef>
                <a:spcPct val="20000"/>
              </a:spcBef>
            </a:pPr>
            <a:endParaRPr kumimoji="0" lang="en-US" sz="23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9" name="Content Placeholder 8">
            <a:extLst>
              <a:ext uri="{FF2B5EF4-FFF2-40B4-BE49-F238E27FC236}">
                <a16:creationId xmlns:a16="http://schemas.microsoft.com/office/drawing/2014/main" id="{42A3F00C-C223-4461-A3DE-D3894ADE7F4A}"/>
              </a:ext>
            </a:extLst>
          </p:cNvPr>
          <p:cNvSpPr txBox="1">
            <a:spLocks/>
          </p:cNvSpPr>
          <p:nvPr/>
        </p:nvSpPr>
        <p:spPr>
          <a:xfrm>
            <a:off x="6614319" y="685800"/>
            <a:ext cx="4025317" cy="6400800"/>
          </a:xfrm>
          <a:prstGeom prst="rect">
            <a:avLst/>
          </a:prstGeom>
        </p:spPr>
        <p:txBody>
          <a:bodyPr vert="horz" lIns="106056" tIns="53027" rIns="106056" bIns="53027" rtlCol="0">
            <a:noAutofit/>
          </a:bodyPr>
          <a:lstStyle/>
          <a:p>
            <a:pPr marL="174625" indent="-174625">
              <a:buAutoNum type="arabicPeriod"/>
            </a:pPr>
            <a:r>
              <a:rPr lang="en-US" sz="225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a:t>
            </a:r>
          </a:p>
          <a:p>
            <a:r>
              <a:rPr lang="en-US" sz="2250" b="1" dirty="0">
                <a:latin typeface="Times New Roman" panose="02020603050405020304" pitchFamily="18" charset="0"/>
                <a:cs typeface="Times New Roman" panose="02020603050405020304" pitchFamily="18" charset="0"/>
              </a:rPr>
              <a:t>2. </a:t>
            </a:r>
            <a:r>
              <a:rPr lang="en-US" sz="2250" b="1" dirty="0" err="1">
                <a:latin typeface="Times New Roman" panose="02020603050405020304" pitchFamily="18" charset="0"/>
                <a:cs typeface="Times New Roman" panose="02020603050405020304" pitchFamily="18" charset="0"/>
              </a:rPr>
              <a:t>Cách</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sử</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dụng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công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cụ</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Tìm</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kiếm</a:t>
            </a:r>
            <a:r>
              <a:rPr lang="en-US" sz="2250" b="1" dirty="0">
                <a:latin typeface="Times New Roman" panose="02020603050405020304" pitchFamily="18" charset="0"/>
                <a:cs typeface="Times New Roman" panose="02020603050405020304" pitchFamily="18" charset="0"/>
              </a:rPr>
              <a:t>: </a:t>
            </a:r>
          </a:p>
          <a:p>
            <a:pPr lvl="0"/>
            <a:r>
              <a:rPr lang="en-US" sz="2250" b="1" i="1" dirty="0">
                <a:latin typeface="Times New Roman" pitchFamily="18" charset="0"/>
                <a:cs typeface="Times New Roman" pitchFamily="18" charset="0"/>
              </a:rPr>
              <a:t>*</a:t>
            </a:r>
            <a:r>
              <a:rPr lang="en-US" sz="2250" b="1" i="1" dirty="0" err="1">
                <a:latin typeface="Times New Roman" pitchFamily="18" charset="0"/>
                <a:cs typeface="Times New Roman" pitchFamily="18" charset="0"/>
              </a:rPr>
              <a:t>Các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bước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thực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hiện</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Tìm</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kiếm</a:t>
            </a:r>
            <a:r>
              <a:rPr lang="en-US" sz="2250" b="1" i="1"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a:p>
            <a:r>
              <a:rPr lang="en-US" sz="2250" b="1" dirty="0">
                <a:latin typeface="Times New Roman" pitchFamily="18" charset="0"/>
                <a:cs typeface="Times New Roman" pitchFamily="18" charset="0"/>
              </a:rPr>
              <a:t>B1: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lệnh</a:t>
            </a:r>
            <a:r>
              <a:rPr lang="en-US" sz="2250" dirty="0">
                <a:latin typeface="Times New Roman" pitchFamily="18" charset="0"/>
                <a:cs typeface="Times New Roman" pitchFamily="18" charset="0"/>
              </a:rPr>
              <a:t>………..</a:t>
            </a:r>
          </a:p>
          <a:p>
            <a:r>
              <a:rPr lang="en-US" sz="2250" b="1" dirty="0">
                <a:latin typeface="Times New Roman" pitchFamily="18" charset="0"/>
                <a:cs typeface="Times New Roman" pitchFamily="18" charset="0"/>
              </a:rPr>
              <a:t>B2: </a:t>
            </a:r>
            <a:r>
              <a:rPr lang="en-US" sz="2250" dirty="0" err="1">
                <a:latin typeface="Times New Roman" pitchFamily="18" charset="0"/>
                <a:cs typeface="Times New Roman" pitchFamily="18" charset="0"/>
              </a:rPr>
              <a:t>Nhập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cần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ô………</a:t>
            </a:r>
          </a:p>
          <a:p>
            <a:r>
              <a:rPr lang="en-US" sz="2250" b="1" dirty="0">
                <a:latin typeface="Times New Roman" pitchFamily="18" charset="0"/>
                <a:cs typeface="Times New Roman" pitchFamily="18" charset="0"/>
              </a:rPr>
              <a:t>B3: </a:t>
            </a:r>
            <a:r>
              <a:rPr lang="en-US" sz="2250" dirty="0" err="1">
                <a:latin typeface="Times New Roman" pitchFamily="18" charset="0"/>
                <a:cs typeface="Times New Roman" pitchFamily="18" charset="0"/>
              </a:rPr>
              <a:t>Xem</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B4: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cụm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thấy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hộp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thoại</a:t>
            </a:r>
            <a:r>
              <a:rPr lang="en-US" sz="2250" dirty="0">
                <a:latin typeface="Times New Roman" pitchFamily="18" charset="0"/>
                <a:cs typeface="Times New Roman" pitchFamily="18" charset="0"/>
              </a:rPr>
              <a:t> </a:t>
            </a:r>
            <a:r>
              <a:rPr lang="en-US" sz="2250" b="1" dirty="0">
                <a:latin typeface="Times New Roman" pitchFamily="18" charset="0"/>
                <a:cs typeface="Times New Roman" pitchFamily="18" charset="0"/>
              </a:rPr>
              <a:t>Navigation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để</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B5: </a:t>
            </a:r>
            <a:r>
              <a:rPr lang="en-US" sz="2250" dirty="0" err="1">
                <a:latin typeface="Times New Roman" pitchFamily="18" charset="0"/>
                <a:cs typeface="Times New Roman" pitchFamily="18" charset="0"/>
              </a:rPr>
              <a:t>Khi</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không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kiếm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nữa</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em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a:t>
            </a:r>
          </a:p>
          <a:p>
            <a:pPr marL="397710" lvl="0" indent="-397710">
              <a:spcBef>
                <a:spcPct val="20000"/>
              </a:spcBef>
            </a:pPr>
            <a:endParaRPr kumimoji="0" lang="en-US" sz="225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1A5BF278-9BA8-4F31-8671-A06A87BED224}"/>
              </a:ext>
            </a:extLst>
          </p:cNvPr>
          <p:cNvSpPr/>
          <p:nvPr/>
        </p:nvSpPr>
        <p:spPr>
          <a:xfrm>
            <a:off x="7267167" y="2450148"/>
            <a:ext cx="761747"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Find</a:t>
            </a:r>
            <a:r>
              <a:rPr lang="en-US" i="1" dirty="0">
                <a:solidFill>
                  <a:srgbClr val="FF0000"/>
                </a:solidFill>
                <a:latin typeface="Times New Roman" panose="02020603050405020304" pitchFamily="18" charset="0"/>
                <a:cs typeface="Times New Roman" panose="02020603050405020304" pitchFamily="18" charset="0"/>
              </a:rPr>
              <a:t> </a:t>
            </a:r>
          </a:p>
        </p:txBody>
      </p:sp>
      <p:pic>
        <p:nvPicPr>
          <p:cNvPr id="27" name="Picture 26">
            <a:extLst>
              <a:ext uri="{FF2B5EF4-FFF2-40B4-BE49-F238E27FC236}">
                <a16:creationId xmlns:a16="http://schemas.microsoft.com/office/drawing/2014/main" id="{05F9FC5B-3436-4897-8852-DFB669952687}"/>
              </a:ext>
            </a:extLst>
          </p:cNvPr>
          <p:cNvPicPr/>
          <p:nvPr/>
        </p:nvPicPr>
        <p:blipFill>
          <a:blip r:embed="rId2"/>
          <a:stretch>
            <a:fillRect/>
          </a:stretch>
        </p:blipFill>
        <p:spPr>
          <a:xfrm>
            <a:off x="7963792" y="2450148"/>
            <a:ext cx="800100" cy="304800"/>
          </a:xfrm>
          <a:prstGeom prst="rect">
            <a:avLst/>
          </a:prstGeom>
        </p:spPr>
      </p:pic>
      <p:sp>
        <p:nvSpPr>
          <p:cNvPr id="28" name="Rectangle 27">
            <a:extLst>
              <a:ext uri="{FF2B5EF4-FFF2-40B4-BE49-F238E27FC236}">
                <a16:creationId xmlns:a16="http://schemas.microsoft.com/office/drawing/2014/main" id="{1E9D74D2-564F-45BF-B5B9-C8EEF2088280}"/>
              </a:ext>
            </a:extLst>
          </p:cNvPr>
          <p:cNvSpPr/>
          <p:nvPr/>
        </p:nvSpPr>
        <p:spPr>
          <a:xfrm>
            <a:off x="6934608" y="3111353"/>
            <a:ext cx="2188612"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Search Document</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9" name="Rectangle 28">
            <a:extLst>
              <a:ext uri="{FF2B5EF4-FFF2-40B4-BE49-F238E27FC236}">
                <a16:creationId xmlns:a16="http://schemas.microsoft.com/office/drawing/2014/main" id="{597CA216-5E20-4968-902E-5C4563EA2FF0}"/>
              </a:ext>
            </a:extLst>
          </p:cNvPr>
          <p:cNvSpPr/>
          <p:nvPr/>
        </p:nvSpPr>
        <p:spPr>
          <a:xfrm>
            <a:off x="7795777" y="3429000"/>
            <a:ext cx="2578956" cy="1015663"/>
          </a:xfrm>
          <a:prstGeom prst="rect">
            <a:avLst/>
          </a:prstGeom>
        </p:spPr>
        <p:txBody>
          <a:bodyPr wrap="square">
            <a:spAutoFit/>
          </a:bodyPr>
          <a:lstStyle/>
          <a:p>
            <a:r>
              <a:rPr lang="en-US" b="1" i="1" dirty="0" err="1">
                <a:solidFill>
                  <a:srgbClr val="FF0000"/>
                </a:solidFill>
                <a:latin typeface="Times New Roman" panose="02020603050405020304" pitchFamily="18" charset="0"/>
                <a:cs typeface="Times New Roman" panose="02020603050405020304" pitchFamily="18" charset="0"/>
              </a:rPr>
              <a:t>số</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lượng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quả</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p>
        </p:txBody>
      </p:sp>
      <p:sp>
        <p:nvSpPr>
          <p:cNvPr id="30" name="Rectangle 29">
            <a:extLst>
              <a:ext uri="{FF2B5EF4-FFF2-40B4-BE49-F238E27FC236}">
                <a16:creationId xmlns:a16="http://schemas.microsoft.com/office/drawing/2014/main" id="{A9AA9A73-3F0D-4A22-B649-53F18DC06397}"/>
              </a:ext>
            </a:extLst>
          </p:cNvPr>
          <p:cNvSpPr/>
          <p:nvPr/>
        </p:nvSpPr>
        <p:spPr>
          <a:xfrm>
            <a:off x="8448930" y="4835282"/>
            <a:ext cx="4944111" cy="40011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di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con </a:t>
            </a:r>
            <a:r>
              <a:rPr lang="en-US" b="1" i="1" dirty="0" err="1">
                <a:solidFill>
                  <a:srgbClr val="FF0000"/>
                </a:solidFill>
                <a:latin typeface="Times New Roman" panose="02020603050405020304" pitchFamily="18" charset="0"/>
                <a:cs typeface="Times New Roman" panose="02020603050405020304" pitchFamily="18" charset="0"/>
              </a:rPr>
              <a:t>trỏ</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đến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B3FA2804-34FB-4B24-B301-196DD486DAA8}"/>
              </a:ext>
            </a:extLst>
          </p:cNvPr>
          <p:cNvSpPr/>
          <p:nvPr/>
        </p:nvSpPr>
        <p:spPr>
          <a:xfrm>
            <a:off x="7317186" y="5849146"/>
            <a:ext cx="2329484"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nháy</a:t>
            </a:r>
            <a:r>
              <a:rPr lang="en-US" b="1" i="1" dirty="0">
                <a:solidFill>
                  <a:srgbClr val="FF0000"/>
                </a:solidFill>
                <a:latin typeface="Times New Roman" panose="02020603050405020304" pitchFamily="18" charset="0"/>
                <a:cs typeface="Times New Roman" panose="02020603050405020304" pitchFamily="18" charset="0"/>
              </a:rPr>
              <a:t>       ở </a:t>
            </a:r>
            <a:r>
              <a:rPr lang="en-US" b="1" i="1" dirty="0" err="1">
                <a:solidFill>
                  <a:srgbClr val="FF0000"/>
                </a:solidFill>
                <a:latin typeface="Times New Roman" panose="02020603050405020304" pitchFamily="18" charset="0"/>
                <a:cs typeface="Times New Roman" panose="02020603050405020304" pitchFamily="18" charset="0"/>
              </a:rPr>
              <a:t>bên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phải</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22AF521-943A-4FBB-8FCB-08C6FEE5ED8B}"/>
              </a:ext>
            </a:extLst>
          </p:cNvPr>
          <p:cNvSpPr/>
          <p:nvPr/>
        </p:nvSpPr>
        <p:spPr>
          <a:xfrm>
            <a:off x="6677423" y="5154685"/>
            <a:ext cx="4172937"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cụm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trang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bản</a:t>
            </a:r>
            <a:r>
              <a:rPr lang="en-US" b="1" i="1" dirty="0">
                <a:solidFill>
                  <a:srgbClr val="FF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8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21"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1)">
                                      <p:cBhvr>
                                        <p:cTn id="22" dur="2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6"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b="1" dirty="0"/>
              <a:t>3. </a:t>
            </a:r>
            <a:r>
              <a:rPr lang="en-US" b="1" dirty="0" err="1"/>
              <a:t>Cách</a:t>
            </a:r>
            <a:r>
              <a:rPr lang="en-US" b="1" dirty="0"/>
              <a:t> </a:t>
            </a:r>
            <a:r>
              <a:rPr lang="en-US" b="1" dirty="0" err="1"/>
              <a:t>sử</a:t>
            </a:r>
            <a:r>
              <a:rPr lang="en-US" b="1" dirty="0"/>
              <a:t> </a:t>
            </a:r>
            <a:r>
              <a:rPr lang="en-US" b="1" dirty="0" err="1"/>
              <a:t>dụng</a:t>
            </a:r>
            <a:r>
              <a:rPr lang="en-US" b="1" dirty="0"/>
              <a:t> </a:t>
            </a:r>
            <a:r>
              <a:rPr lang="en-US" b="1" dirty="0" err="1"/>
              <a:t>công</a:t>
            </a:r>
            <a:r>
              <a:rPr lang="en-US" b="1" dirty="0"/>
              <a:t> </a:t>
            </a:r>
            <a:r>
              <a:rPr lang="en-US" b="1" dirty="0" err="1"/>
              <a:t>cụ</a:t>
            </a:r>
            <a:r>
              <a:rPr lang="en-US" b="1" dirty="0"/>
              <a:t> </a:t>
            </a:r>
            <a:r>
              <a:rPr lang="en-US" b="1" dirty="0" err="1"/>
              <a:t>Thay</a:t>
            </a:r>
            <a:r>
              <a:rPr lang="en-US" b="1" dirty="0"/>
              <a:t> </a:t>
            </a:r>
            <a:r>
              <a:rPr lang="en-US" b="1" dirty="0" err="1"/>
              <a:t>thế</a:t>
            </a:r>
            <a:r>
              <a:rPr lang="en-US" b="1" dirty="0"/>
              <a:t>:</a:t>
            </a:r>
          </a:p>
        </p:txBody>
      </p:sp>
      <p:sp>
        <p:nvSpPr>
          <p:cNvPr id="8" name="Title 7"/>
          <p:cNvSpPr>
            <a:spLocks noGrp="1"/>
          </p:cNvSpPr>
          <p:nvPr>
            <p:ph type="title"/>
          </p:nvPr>
        </p:nvSpPr>
        <p:spPr>
          <a:xfrm>
            <a:off x="213519" y="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5014119" y="609600"/>
            <a:ext cx="6934200" cy="5638800"/>
          </a:xfrm>
        </p:spPr>
        <p:txBody>
          <a:bodyPr>
            <a:normAutofit/>
          </a:bodyPr>
          <a:lstStyle/>
          <a:p>
            <a:r>
              <a:rPr lang="en-US" sz="2400" b="1" dirty="0"/>
              <a:t>- </a:t>
            </a:r>
            <a:r>
              <a:rPr lang="en-US" sz="2400" b="1" dirty="0" err="1"/>
              <a:t>Các</a:t>
            </a:r>
            <a:r>
              <a:rPr lang="en-US" sz="2400" b="1" dirty="0"/>
              <a:t> </a:t>
            </a:r>
            <a:r>
              <a:rPr lang="en-US" sz="2400" b="1" dirty="0" err="1"/>
              <a:t>bước</a:t>
            </a:r>
            <a:r>
              <a:rPr lang="en-US" sz="2400" b="1" dirty="0"/>
              <a:t> </a:t>
            </a:r>
            <a:r>
              <a:rPr lang="en-US" sz="2400" b="1" dirty="0" err="1"/>
              <a:t>thực</a:t>
            </a:r>
            <a:r>
              <a:rPr lang="en-US" sz="2400" b="1" dirty="0"/>
              <a:t> </a:t>
            </a:r>
            <a:r>
              <a:rPr lang="en-US" sz="2400" b="1" dirty="0" err="1"/>
              <a:t>hiện</a:t>
            </a:r>
            <a:r>
              <a:rPr lang="en-US" sz="2400" b="1" dirty="0"/>
              <a:t> </a:t>
            </a:r>
            <a:r>
              <a:rPr lang="en-US" sz="2400" b="1" dirty="0" err="1"/>
              <a:t>thay</a:t>
            </a:r>
            <a:r>
              <a:rPr lang="en-US" sz="2400" b="1" dirty="0"/>
              <a:t> </a:t>
            </a:r>
            <a:r>
              <a:rPr lang="en-US" sz="2400" b="1" dirty="0" err="1"/>
              <a:t>thế</a:t>
            </a:r>
            <a:endParaRPr lang="en-US" sz="2400" b="1" dirty="0"/>
          </a:p>
          <a:p>
            <a:r>
              <a:rPr lang="en-US" sz="2400" b="1" dirty="0"/>
              <a:t>- B1: </a:t>
            </a:r>
            <a:r>
              <a:rPr lang="en-US" sz="2400" dirty="0" err="1"/>
              <a:t>Nháy</a:t>
            </a:r>
            <a:r>
              <a:rPr lang="en-US" sz="2400" dirty="0"/>
              <a:t> </a:t>
            </a:r>
            <a:r>
              <a:rPr lang="en-US" sz="2400" dirty="0" err="1"/>
              <a:t>chuột</a:t>
            </a:r>
            <a:r>
              <a:rPr lang="en-US" sz="2400" dirty="0"/>
              <a:t> </a:t>
            </a:r>
            <a:r>
              <a:rPr lang="en-US" sz="2400" dirty="0" err="1"/>
              <a:t>vào</a:t>
            </a:r>
            <a:r>
              <a:rPr lang="en-US" sz="2400" dirty="0"/>
              <a:t> </a:t>
            </a:r>
            <a:r>
              <a:rPr lang="en-US" sz="2400" dirty="0" err="1"/>
              <a:t>lệnh</a:t>
            </a:r>
            <a:r>
              <a:rPr lang="en-US" sz="2400" dirty="0"/>
              <a:t> </a:t>
            </a:r>
            <a:r>
              <a:rPr lang="en-US" sz="2400" b="1" dirty="0"/>
              <a:t>Replace</a:t>
            </a:r>
            <a:r>
              <a:rPr lang="en-US" sz="2400" dirty="0"/>
              <a:t> </a:t>
            </a:r>
          </a:p>
          <a:p>
            <a:r>
              <a:rPr lang="en-US" sz="2400" b="1" dirty="0"/>
              <a:t>- B2: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tìm</a:t>
            </a:r>
            <a:r>
              <a:rPr lang="en-US" sz="2400" dirty="0"/>
              <a:t> </a:t>
            </a:r>
            <a:r>
              <a:rPr lang="en-US" sz="2400" dirty="0" err="1"/>
              <a:t>trong</a:t>
            </a:r>
            <a:r>
              <a:rPr lang="en-US" sz="2400" dirty="0"/>
              <a:t> ô </a:t>
            </a:r>
            <a:r>
              <a:rPr lang="en-US" sz="2400" b="1" dirty="0"/>
              <a:t>Find what</a:t>
            </a:r>
            <a:endParaRPr lang="en-US" sz="2400" dirty="0"/>
          </a:p>
          <a:p>
            <a:r>
              <a:rPr lang="en-US" sz="2400" b="1" dirty="0"/>
              <a:t>- B3: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thay</a:t>
            </a:r>
            <a:r>
              <a:rPr lang="en-US" sz="2400" dirty="0"/>
              <a:t> </a:t>
            </a:r>
            <a:r>
              <a:rPr lang="en-US" sz="2400" dirty="0" err="1"/>
              <a:t>thế</a:t>
            </a:r>
            <a:r>
              <a:rPr lang="en-US" sz="2400" dirty="0"/>
              <a:t> </a:t>
            </a:r>
            <a:r>
              <a:rPr lang="en-US" sz="2400" dirty="0" err="1"/>
              <a:t>vào</a:t>
            </a:r>
            <a:r>
              <a:rPr lang="en-US" sz="2400" dirty="0"/>
              <a:t> ô </a:t>
            </a:r>
            <a:r>
              <a:rPr lang="en-US" sz="2400" b="1" dirty="0"/>
              <a:t>Replace with</a:t>
            </a:r>
            <a:endParaRPr lang="en-US" sz="2400" dirty="0"/>
          </a:p>
          <a:p>
            <a:r>
              <a:rPr lang="en-US" sz="2400" b="1" dirty="0"/>
              <a:t>- B4</a:t>
            </a:r>
            <a:r>
              <a:rPr lang="en-US" sz="2400" dirty="0"/>
              <a:t>: </a:t>
            </a:r>
            <a:r>
              <a:rPr lang="en-US" sz="2400" dirty="0" err="1"/>
              <a:t>Nhấn</a:t>
            </a:r>
            <a:r>
              <a:rPr lang="en-US" sz="2400" dirty="0"/>
              <a:t> </a:t>
            </a:r>
            <a:r>
              <a:rPr lang="en-US" sz="2400" dirty="0" err="1"/>
              <a:t>nút</a:t>
            </a:r>
            <a:r>
              <a:rPr lang="en-US" sz="2400" dirty="0"/>
              <a:t> </a:t>
            </a:r>
            <a:r>
              <a:rPr lang="en-US" sz="2400" b="1" dirty="0"/>
              <a:t>Replace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tim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Replace All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tất</a:t>
            </a:r>
            <a:r>
              <a:rPr lang="en-US" sz="2400" dirty="0"/>
              <a:t> </a:t>
            </a:r>
            <a:r>
              <a:rPr lang="en-US" sz="2400" dirty="0" err="1"/>
              <a:t>cả</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Find Next</a:t>
            </a:r>
            <a:r>
              <a:rPr lang="en-US" sz="2400" dirty="0"/>
              <a:t> </a:t>
            </a:r>
            <a:r>
              <a:rPr lang="en-US" sz="2400" dirty="0" err="1"/>
              <a:t>để</a:t>
            </a:r>
            <a:r>
              <a:rPr lang="en-US" sz="2400" dirty="0"/>
              <a:t> </a:t>
            </a:r>
            <a:r>
              <a:rPr lang="en-US" sz="2400" dirty="0" err="1"/>
              <a:t>bỏ</a:t>
            </a:r>
            <a:r>
              <a:rPr lang="en-US" sz="2400" dirty="0"/>
              <a:t> qua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 </a:t>
            </a:r>
            <a:r>
              <a:rPr lang="en-US" sz="2400" dirty="0" err="1"/>
              <a:t>và</a:t>
            </a:r>
            <a:r>
              <a:rPr lang="en-US" sz="2400" dirty="0"/>
              <a:t> </a:t>
            </a:r>
            <a:r>
              <a:rPr lang="en-US" sz="2400" dirty="0" err="1"/>
              <a:t>tìm</a:t>
            </a:r>
            <a:r>
              <a:rPr lang="en-US" sz="2400" dirty="0"/>
              <a:t> </a:t>
            </a:r>
            <a:r>
              <a:rPr lang="en-US" sz="2400" dirty="0" err="1"/>
              <a:t>cụm</a:t>
            </a:r>
            <a:r>
              <a:rPr lang="en-US" sz="2400" dirty="0"/>
              <a:t> </a:t>
            </a:r>
            <a:r>
              <a:rPr lang="en-US" sz="2400" dirty="0" err="1"/>
              <a:t>từ</a:t>
            </a:r>
            <a:r>
              <a:rPr lang="en-US" sz="2400" dirty="0"/>
              <a:t> </a:t>
            </a:r>
            <a:r>
              <a:rPr lang="en-US" sz="2400" dirty="0" err="1"/>
              <a:t>tiếp</a:t>
            </a:r>
            <a:r>
              <a:rPr lang="en-US" sz="2400" dirty="0"/>
              <a:t> </a:t>
            </a:r>
            <a:r>
              <a:rPr lang="en-US" sz="2400" dirty="0" err="1"/>
              <a:t>theo.</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pPr marL="0" indent="465138"/>
            <a:r>
              <a:rPr lang="en-US" sz="2400" b="1"/>
              <a:t>Câu 1:</a:t>
            </a:r>
            <a:r>
              <a:rPr lang="en-US" sz="2400"/>
              <a:t> Hãy trình bày cách sử dụng công cụ Tìm kiếm và Thay thế để sửa được chỗ viết nhầm dấu phẩy “,” thành dấu chấm phẩy “;” trong một văn bản</a:t>
            </a:r>
          </a:p>
          <a:p>
            <a:r>
              <a:rPr lang="en-US" sz="2400"/>
              <a:t>	</a:t>
            </a:r>
            <a:r>
              <a:rPr lang="en-US" sz="2400">
                <a:solidFill>
                  <a:srgbClr val="FF0000"/>
                </a:solidFill>
              </a:rPr>
              <a:t>Trả lời:</a:t>
            </a:r>
          </a:p>
          <a:p>
            <a:r>
              <a:rPr lang="en-US" sz="2400" b="1"/>
              <a:t>B1: </a:t>
            </a:r>
            <a:r>
              <a:rPr lang="en-US" sz="2400"/>
              <a:t>Nháy chuột vào lệnh </a:t>
            </a:r>
            <a:r>
              <a:rPr lang="en-US" sz="2400" b="1"/>
              <a:t>Replace</a:t>
            </a:r>
            <a:endParaRPr lang="en-US" sz="2400"/>
          </a:p>
          <a:p>
            <a:r>
              <a:rPr lang="en-US" sz="2400" b="1"/>
              <a:t>B2: </a:t>
            </a:r>
            <a:r>
              <a:rPr lang="en-US" sz="2400"/>
              <a:t>Nhập dấu phẩy “,” trong ô </a:t>
            </a:r>
            <a:r>
              <a:rPr lang="en-US" sz="2400" b="1"/>
              <a:t>Find what</a:t>
            </a:r>
            <a:endParaRPr lang="en-US" sz="2400"/>
          </a:p>
          <a:p>
            <a:r>
              <a:rPr lang="en-US" sz="2400" b="1"/>
              <a:t>B3: </a:t>
            </a:r>
            <a:r>
              <a:rPr lang="en-US" sz="2400"/>
              <a:t>Nhập dấu chấm phẩy “;” vào ô </a:t>
            </a:r>
            <a:r>
              <a:rPr lang="en-US" sz="2400" b="1"/>
              <a:t>Replace with</a:t>
            </a:r>
            <a:endParaRPr lang="en-US" sz="2400"/>
          </a:p>
          <a:p>
            <a:r>
              <a:rPr lang="en-US" sz="2400" b="1"/>
              <a:t>B4: </a:t>
            </a:r>
            <a:r>
              <a:rPr lang="en-US" sz="2400"/>
              <a:t>Nhấn nút </a:t>
            </a:r>
            <a:r>
              <a:rPr lang="en-US" sz="2400" b="1"/>
              <a:t>Replace </a:t>
            </a:r>
            <a:r>
              <a:rPr lang="en-US" sz="2400"/>
              <a:t>để thay thế cụm từ vừa tim được.</a:t>
            </a:r>
          </a:p>
          <a:p>
            <a:r>
              <a:rPr lang="en-US" sz="2400"/>
              <a:t>Nhấn nút </a:t>
            </a:r>
            <a:r>
              <a:rPr lang="en-US" sz="2400" b="1"/>
              <a:t>Replace All </a:t>
            </a:r>
            <a:r>
              <a:rPr lang="en-US" sz="2400"/>
              <a:t>để thay thế tất cả từ vừa tìm được</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2"/>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grpSp>
        <p:nvGrpSpPr>
          <p:cNvPr id="38" name="Group 58"/>
          <p:cNvGrpSpPr>
            <a:grpSpLocks/>
          </p:cNvGrpSpPr>
          <p:nvPr>
            <p:custDataLst>
              <p:tags r:id="rId3"/>
            </p:custDataLst>
          </p:nvPr>
        </p:nvGrpSpPr>
        <p:grpSpPr bwMode="auto">
          <a:xfrm flipH="1">
            <a:off x="9432147" y="2886722"/>
            <a:ext cx="977900" cy="460798"/>
            <a:chOff x="1714500" y="3094038"/>
            <a:chExt cx="1047750" cy="551111"/>
          </a:xfrm>
        </p:grpSpPr>
        <p:sp>
          <p:nvSpPr>
            <p:cNvPr id="39" name="Freeform 38"/>
            <p:cNvSpPr/>
            <p:nvPr>
              <p:custDataLst>
                <p:tags r:id="rId26"/>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0" name="Freeform 39"/>
            <p:cNvSpPr/>
            <p:nvPr>
              <p:custDataLst>
                <p:tags r:id="rId27"/>
              </p:custDataLst>
            </p:nvPr>
          </p:nvSpPr>
          <p:spPr>
            <a:xfrm>
              <a:off x="1816100" y="3140112"/>
              <a:ext cx="919162" cy="4571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12" name="Rectangle 5"/>
          <p:cNvSpPr>
            <a:spLocks noChangeArrowheads="1"/>
          </p:cNvSpPr>
          <p:nvPr>
            <p:custDataLst>
              <p:tags r:id="rId4"/>
            </p:custDataLst>
          </p:nvPr>
        </p:nvSpPr>
        <p:spPr bwMode="auto">
          <a:xfrm>
            <a:off x="2657585" y="2681718"/>
            <a:ext cx="6782037" cy="870806"/>
          </a:xfrm>
          <a:prstGeom prst="rect">
            <a:avLst/>
          </a:prstGeom>
          <a:blipFill>
            <a:blip r:embed="rId31"/>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 TÌM KIẾM VÀ THAY THẾ</a:t>
            </a:r>
          </a:p>
          <a:p>
            <a:pPr algn="ctr"/>
            <a:r>
              <a:rPr lang="en-US" altLang="en-US" sz="2800" b="1" dirty="0">
                <a:solidFill>
                  <a:srgbClr val="FF0000"/>
                </a:solidFill>
                <a:latin typeface="Times New Roman" panose="02020603050405020304" pitchFamily="18" charset="0"/>
              </a:rPr>
              <a:t>          TRONG SOẠN THẢO VĂN BẢN</a:t>
            </a:r>
          </a:p>
        </p:txBody>
      </p:sp>
      <p:pic>
        <p:nvPicPr>
          <p:cNvPr id="10" name="Picture 6" descr="Picture17"/>
          <p:cNvPicPr>
            <a:picLocks noChangeAspect="1" noChangeArrowheads="1" noCrop="1"/>
          </p:cNvPicPr>
          <p:nvPr>
            <p:custDataLst>
              <p:tags r:id="rId5"/>
            </p:custDataLst>
          </p:nvPr>
        </p:nvPicPr>
        <p:blipFill>
          <a:blip r:embed="rId32">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6"/>
            </p:custDataLst>
            <p:extLst>
              <p:ext uri="{D42A27DB-BD31-4B8C-83A1-F6EECF244321}">
                <p14:modId xmlns:p14="http://schemas.microsoft.com/office/powerpoint/2010/main" val="936869122"/>
              </p:ext>
            </p:ext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name="Clip" r:id="rId33" imgW="1154887" imgH="1129284" progId="MS_ClipArt_Gallery.5">
                  <p:embed/>
                </p:oleObj>
              </mc:Choice>
              <mc:Fallback>
                <p:oleObj name="Clip" r:id="rId33" imgW="1154887" imgH="1129284" progId="MS_ClipArt_Gallery.5">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7"/>
            </p:custDataLst>
          </p:nvPr>
        </p:nvPicPr>
        <p:blipFill>
          <a:blip r:embed="rId35">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8"/>
            </p:custDataLst>
          </p:nvPr>
        </p:nvPicPr>
        <p:blipFill>
          <a:blip r:embed="rId35">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9"/>
            </p:custDataLst>
          </p:nvPr>
        </p:nvPicPr>
        <p:blipFill>
          <a:blip r:embed="rId35">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10"/>
            </p:custDataLst>
          </p:nvPr>
        </p:nvPicPr>
        <p:blipFill>
          <a:blip r:embed="rId35">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1"/>
            </p:custDataLst>
          </p:nvPr>
        </p:nvPicPr>
        <p:blipFill>
          <a:blip r:embed="rId35">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2"/>
            </p:custDataLst>
          </p:nvPr>
        </p:nvPicPr>
        <p:blipFill>
          <a:blip r:embed="rId35">
            <a:extLst>
              <a:ext uri="{28A0092B-C50C-407E-A947-70E740481C1C}">
                <a14:useLocalDpi xmlns:a14="http://schemas.microsoft.com/office/drawing/2010/main" val="0"/>
              </a:ext>
            </a:extLst>
          </a:blip>
          <a:srcRect/>
          <a:stretch>
            <a:fillRect/>
          </a:stretch>
        </p:blipFill>
        <p:spPr bwMode="auto">
          <a:xfrm>
            <a:off x="614636" y="120904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3"/>
            </p:custDataLst>
          </p:nvPr>
        </p:nvPicPr>
        <p:blipFill>
          <a:blip r:embed="rId35">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4"/>
            </p:custDataLst>
          </p:nvPr>
        </p:nvPicPr>
        <p:blipFill>
          <a:blip r:embed="rId35">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5"/>
            </p:custDataLst>
          </p:nvPr>
        </p:nvPicPr>
        <p:blipFill>
          <a:blip r:embed="rId35">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16"/>
            </p:custDataLst>
          </p:nvPr>
        </p:nvPicPr>
        <p:blipFill>
          <a:blip r:embed="rId35">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17"/>
            </p:custDataLst>
          </p:nvPr>
        </p:nvPicPr>
        <p:blipFill>
          <a:blip r:embed="rId35">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18"/>
            </p:custDataLst>
          </p:nvPr>
        </p:nvPicPr>
        <p:blipFill>
          <a:blip r:embed="rId35">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5"/>
          <p:cNvGrpSpPr>
            <a:grpSpLocks/>
          </p:cNvGrpSpPr>
          <p:nvPr>
            <p:custDataLst>
              <p:tags r:id="rId19"/>
            </p:custDataLst>
          </p:nvPr>
        </p:nvGrpSpPr>
        <p:grpSpPr bwMode="auto">
          <a:xfrm>
            <a:off x="1707295" y="2925615"/>
            <a:ext cx="977900" cy="462280"/>
            <a:chOff x="1714500" y="3094038"/>
            <a:chExt cx="1047750" cy="551111"/>
          </a:xfrm>
        </p:grpSpPr>
        <p:sp>
          <p:nvSpPr>
            <p:cNvPr id="29" name="Freeform 28"/>
            <p:cNvSpPr/>
            <p:nvPr>
              <p:custDataLst>
                <p:tags r:id="rId24"/>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4" name="Freeform 33"/>
            <p:cNvSpPr/>
            <p:nvPr>
              <p:custDataLst>
                <p:tags r:id="rId25"/>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grpSp>
        <p:nvGrpSpPr>
          <p:cNvPr id="35" name="Group 64"/>
          <p:cNvGrpSpPr>
            <a:grpSpLocks/>
          </p:cNvGrpSpPr>
          <p:nvPr>
            <p:custDataLst>
              <p:tags r:id="rId20"/>
            </p:custDataLst>
          </p:nvPr>
        </p:nvGrpSpPr>
        <p:grpSpPr bwMode="auto">
          <a:xfrm>
            <a:off x="2487240" y="2766133"/>
            <a:ext cx="1285693" cy="616373"/>
            <a:chOff x="2452688" y="2863775"/>
            <a:chExt cx="1819275" cy="660476"/>
          </a:xfrm>
        </p:grpSpPr>
        <p:sp>
          <p:nvSpPr>
            <p:cNvPr id="36" name="Freeform 35"/>
            <p:cNvSpPr/>
            <p:nvPr>
              <p:custDataLst>
                <p:tags r:id="rId22"/>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7" name="Freeform 36"/>
            <p:cNvSpPr/>
            <p:nvPr>
              <p:custDataLst>
                <p:tags r:id="rId23"/>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41" name="Rectangle 40"/>
          <p:cNvSpPr/>
          <p:nvPr>
            <p:custDataLst>
              <p:tags r:id="rId21"/>
            </p:custDataLst>
          </p:nvPr>
        </p:nvSpPr>
        <p:spPr>
          <a:xfrm rot="169260">
            <a:off x="3033863" y="1138404"/>
            <a:ext cx="1454005" cy="461665"/>
          </a:xfrm>
          <a:prstGeom prst="rect">
            <a:avLst/>
          </a:prstGeom>
        </p:spPr>
        <p:txBody>
          <a:bodyPr wrap="square" anchor="ctr">
            <a:spAutoFit/>
          </a:bodyPr>
          <a:lstStyle/>
          <a:p>
            <a:pPr algn="ctr">
              <a:defRPr/>
            </a:pP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Chủ</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đề</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E</a:t>
            </a:r>
          </a:p>
        </p:txBody>
      </p:sp>
      <p:pic>
        <p:nvPicPr>
          <p:cNvPr id="44" name="Picture 7"/>
          <p:cNvPicPr>
            <a:picLocks noChangeAspect="1"/>
          </p:cNvPicPr>
          <p:nvPr/>
        </p:nvPicPr>
        <p:blipFill>
          <a:blip r:embed="rId36">
            <a:clrChange>
              <a:clrFrom>
                <a:srgbClr val="1E1842"/>
              </a:clrFrom>
              <a:clrTo>
                <a:srgbClr val="1E1842">
                  <a:alpha val="0"/>
                </a:srgbClr>
              </a:clrTo>
            </a:clrChange>
          </a:blip>
          <a:srcRect/>
          <a:stretch>
            <a:fillRect/>
          </a:stretch>
        </p:blipFill>
        <p:spPr bwMode="auto">
          <a:xfrm>
            <a:off x="2657585" y="3573220"/>
            <a:ext cx="6774016" cy="2326043"/>
          </a:xfrm>
          <a:prstGeom prst="rect">
            <a:avLst/>
          </a:prstGeom>
          <a:solidFill>
            <a:schemeClr val="tx1">
              <a:lumMod val="50000"/>
              <a:lumOff val="50000"/>
            </a:schemeClr>
          </a:solidFill>
          <a:ln w="9525">
            <a:noFill/>
            <a:miter lim="800000"/>
            <a:headEnd/>
            <a:tailEnd/>
          </a:ln>
        </p:spPr>
      </p:pic>
      <p:sp>
        <p:nvSpPr>
          <p:cNvPr id="42"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2224098" y="486875"/>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en-US" altLang="en-US" sz="3200" b="1" dirty="0">
                <a:solidFill>
                  <a:srgbClr val="FF0066"/>
                </a:solidFill>
                <a:latin typeface="Times New Roman" panose="02020603050405020304" pitchFamily="18" charset="0"/>
                <a:cs typeface="Times New Roman" panose="02020603050405020304" pitchFamily="18" charset="0"/>
              </a:rPr>
              <a:t>TIẾT 19</a:t>
            </a:r>
          </a:p>
        </p:txBody>
      </p:sp>
    </p:spTree>
    <p:custDataLst>
      <p:tags r:id="rId1"/>
    </p:custDataLst>
    <p:extLst>
      <p:ext uri="{BB962C8B-B14F-4D97-AF65-F5344CB8AC3E}">
        <p14:creationId xmlns:p14="http://schemas.microsoft.com/office/powerpoint/2010/main" val="13855208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r>
              <a:rPr lang="en-US" sz="2800" b="1"/>
              <a:t>Câu 2:</a:t>
            </a:r>
            <a:r>
              <a:rPr lang="en-US" sz="2800"/>
              <a:t> </a:t>
            </a:r>
            <a:r>
              <a:rPr lang="en-US" sz="2800" b="1" i="1"/>
              <a:t>Những câu nào sau đây đúng?</a:t>
            </a:r>
          </a:p>
          <a:p>
            <a:r>
              <a:rPr lang="en-US" sz="2800"/>
              <a:t>1) Có thể sử dụng công cụ Tìm kiếm để sửa chữa một số từ viết sai trong văn bản</a:t>
            </a:r>
          </a:p>
          <a:p>
            <a:r>
              <a:rPr lang="en-US" sz="2800"/>
              <a:t>2) Sử dụng công cụ Thay thế có thể tìm được một từ viết sai chính tả và sửa lại được tất cả những chỗ viết sai như vậy trong văn bản</a:t>
            </a:r>
          </a:p>
          <a:p>
            <a:r>
              <a:rPr lang="en-US" sz="2800"/>
              <a:t>3) Trong phần mềm soạn thảo văn bản, công cụ Tìm kiếm được thực hiện bởi lệnh Find còn công cụ Thay thế được thực hiện bởi lệnh Replace</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
        <p:nvSpPr>
          <p:cNvPr id="6" name="TextBox 5"/>
          <p:cNvSpPr txBox="1"/>
          <p:nvPr/>
        </p:nvSpPr>
        <p:spPr>
          <a:xfrm>
            <a:off x="6004719" y="3008293"/>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7494680" y="4724400"/>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ianhdep.net/wp-content/uploads/2014/09/4d16f5e1_26f21899_9o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 y="-21887"/>
            <a:ext cx="12196525" cy="6422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1170269phoexz8m4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5977" y="-82324"/>
            <a:ext cx="711200" cy="3800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9046" y="464314"/>
            <a:ext cx="4302595" cy="1323439"/>
          </a:xfrm>
          <a:prstGeom prst="rect">
            <a:avLst/>
          </a:prstGeom>
          <a:noFill/>
        </p:spPr>
        <p:txBody>
          <a:bodyPr wrap="square" lIns="91440" tIns="45720" rIns="91440" bIns="45720">
            <a:spAutoFit/>
          </a:bodyPr>
          <a:lstStyle/>
          <a:p>
            <a:pPr algn="ctr"/>
            <a:r>
              <a:rPr lang="en-US" sz="8000" b="1" i="1" dirty="0">
                <a:ln w="13462">
                  <a:solidFill>
                    <a:schemeClr val="bg1"/>
                  </a:solidFill>
                  <a:prstDash val="solid"/>
                </a:ln>
                <a:solidFill>
                  <a:schemeClr val="tx1">
                    <a:lumMod val="95000"/>
                    <a:lumOff val="5000"/>
                  </a:schemeClr>
                </a:solidFill>
                <a:effectLst>
                  <a:outerShdw dist="38100" dir="2700000" algn="bl" rotWithShape="0">
                    <a:schemeClr val="accent5"/>
                  </a:outerShdw>
                </a:effectLst>
              </a:rPr>
              <a:t>lucky</a:t>
            </a:r>
          </a:p>
        </p:txBody>
      </p:sp>
      <p:sp>
        <p:nvSpPr>
          <p:cNvPr id="5" name="Rectangle 4"/>
          <p:cNvSpPr/>
          <p:nvPr/>
        </p:nvSpPr>
        <p:spPr>
          <a:xfrm>
            <a:off x="1274715" y="1797605"/>
            <a:ext cx="6906058"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0000"/>
                </a:solidFill>
                <a:effectLst>
                  <a:outerShdw dist="38100" dir="2700000" algn="tl" rotWithShape="0">
                    <a:schemeClr val="accent2"/>
                  </a:outerShdw>
                </a:effectLst>
              </a:rPr>
              <a:t>NUMBER</a:t>
            </a:r>
            <a:endParaRPr lang="en-US" sz="13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6" name="Picture 19" descr="mouse3">
            <a:hlinkClick r:id="rId4" action="ppaction://hlinksldjump"/>
          </p:cNvPr>
          <p:cNvPicPr>
            <a:picLocks noChangeAspect="1" noChangeArrowheads="1" noCrop="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279252" y="3349660"/>
            <a:ext cx="2677294" cy="206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09567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58665" y="502226"/>
            <a:ext cx="1418881" cy="97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660236">
            <a:off x="5069549" y="135941"/>
            <a:ext cx="756938"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66"/>
                </a:solidFill>
              </a:rPr>
              <a:t>1</a:t>
            </a:r>
          </a:p>
        </p:txBody>
      </p:sp>
      <p:sp>
        <p:nvSpPr>
          <p:cNvPr id="7" name="Rectangle 6"/>
          <p:cNvSpPr/>
          <p:nvPr/>
        </p:nvSpPr>
        <p:spPr>
          <a:xfrm rot="310042">
            <a:off x="6148706" y="295397"/>
            <a:ext cx="808235"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2</a:t>
            </a:r>
          </a:p>
        </p:txBody>
      </p:sp>
      <p:sp>
        <p:nvSpPr>
          <p:cNvPr id="10" name="Rectangle 9"/>
          <p:cNvSpPr/>
          <p:nvPr/>
        </p:nvSpPr>
        <p:spPr>
          <a:xfrm rot="598966">
            <a:off x="7335321" y="-435579"/>
            <a:ext cx="1263486"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chemeClr val="accent5"/>
                </a:solidFill>
                <a:effectLst>
                  <a:outerShdw dist="38100" dir="2700000" algn="tl" rotWithShape="0">
                    <a:schemeClr val="accent2"/>
                  </a:outerShdw>
                </a:effectLst>
              </a:rPr>
              <a:t>3</a:t>
            </a:r>
          </a:p>
        </p:txBody>
      </p:sp>
    </p:spTree>
    <p:extLst>
      <p:ext uri="{BB962C8B-B14F-4D97-AF65-F5344CB8AC3E}">
        <p14:creationId xmlns:p14="http://schemas.microsoft.com/office/powerpoint/2010/main" val="1012507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 y="0"/>
            <a:ext cx="12142175" cy="6400800"/>
          </a:xfrm>
          <a:prstGeom prst="rect">
            <a:avLst/>
          </a:prstGeom>
        </p:spPr>
      </p:pic>
      <p:pic>
        <p:nvPicPr>
          <p:cNvPr id="4"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402" y="657457"/>
            <a:ext cx="1912956"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a:hlinkClick r:id="rId4" action="ppaction://hlinksldjump"/>
          </p:cNvPr>
          <p:cNvSpPr/>
          <p:nvPr/>
        </p:nvSpPr>
        <p:spPr>
          <a:xfrm>
            <a:off x="1217652" y="15922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t>1</a:t>
            </a:r>
            <a:endParaRPr lang="en-US" dirty="0"/>
          </a:p>
        </p:txBody>
      </p:sp>
      <p:sp>
        <p:nvSpPr>
          <p:cNvPr id="6" name="7-Point Star 5">
            <a:hlinkClick r:id="rId5" action="ppaction://hlinksldjump"/>
          </p:cNvPr>
          <p:cNvSpPr/>
          <p:nvPr/>
        </p:nvSpPr>
        <p:spPr>
          <a:xfrm>
            <a:off x="3562331" y="143299"/>
            <a:ext cx="2026973" cy="1082721"/>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2</a:t>
            </a:r>
            <a:endParaRPr lang="en-US" dirty="0"/>
          </a:p>
        </p:txBody>
      </p:sp>
      <p:sp>
        <p:nvSpPr>
          <p:cNvPr id="7" name="7-Point Star 6">
            <a:hlinkClick r:id="rId6" action="ppaction://hlinksldjump"/>
          </p:cNvPr>
          <p:cNvSpPr/>
          <p:nvPr/>
        </p:nvSpPr>
        <p:spPr>
          <a:xfrm>
            <a:off x="6023910" y="172752"/>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3</a:t>
            </a:r>
            <a:endParaRPr lang="en-US" dirty="0"/>
          </a:p>
        </p:txBody>
      </p:sp>
      <p:sp>
        <p:nvSpPr>
          <p:cNvPr id="10" name="7-Point Star 9">
            <a:hlinkClick r:id="rId7" action="ppaction://hlinksldjump"/>
          </p:cNvPr>
          <p:cNvSpPr/>
          <p:nvPr/>
        </p:nvSpPr>
        <p:spPr>
          <a:xfrm>
            <a:off x="8604048" y="16051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4</a:t>
            </a:r>
            <a:endParaRPr lang="en-US" dirty="0"/>
          </a:p>
        </p:txBody>
      </p:sp>
      <p:sp>
        <p:nvSpPr>
          <p:cNvPr id="11" name="7-Point Star 10">
            <a:hlinkClick r:id="rId8" action="ppaction://hlinksldjump"/>
          </p:cNvPr>
          <p:cNvSpPr/>
          <p:nvPr/>
        </p:nvSpPr>
        <p:spPr>
          <a:xfrm>
            <a:off x="1889919" y="27432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5</a:t>
            </a:r>
            <a:endParaRPr lang="en-US" dirty="0"/>
          </a:p>
        </p:txBody>
      </p:sp>
      <p:sp>
        <p:nvSpPr>
          <p:cNvPr id="12" name="7-Point Star 11">
            <a:hlinkClick r:id="rId9" action="ppaction://hlinksldjump"/>
          </p:cNvPr>
          <p:cNvSpPr/>
          <p:nvPr/>
        </p:nvSpPr>
        <p:spPr>
          <a:xfrm>
            <a:off x="6026465" y="150625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7</a:t>
            </a:r>
            <a:endParaRPr lang="en-US" dirty="0"/>
          </a:p>
        </p:txBody>
      </p:sp>
      <p:sp>
        <p:nvSpPr>
          <p:cNvPr id="13" name="7-Point Star 12">
            <a:hlinkClick r:id="rId10" action="ppaction://hlinksldjump"/>
          </p:cNvPr>
          <p:cNvSpPr/>
          <p:nvPr/>
        </p:nvSpPr>
        <p:spPr>
          <a:xfrm>
            <a:off x="3624350" y="1524569"/>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6</a:t>
            </a:r>
            <a:endParaRPr lang="en-US" dirty="0"/>
          </a:p>
        </p:txBody>
      </p:sp>
      <p:sp>
        <p:nvSpPr>
          <p:cNvPr id="15" name="7-Point Star 14">
            <a:hlinkClick r:id="rId5" action="ppaction://hlinksldjump"/>
          </p:cNvPr>
          <p:cNvSpPr/>
          <p:nvPr/>
        </p:nvSpPr>
        <p:spPr>
          <a:xfrm>
            <a:off x="8595519" y="2514600"/>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8</a:t>
            </a:r>
            <a:endParaRPr lang="en-US" dirty="0"/>
          </a:p>
        </p:txBody>
      </p:sp>
      <p:sp>
        <p:nvSpPr>
          <p:cNvPr id="16" name="7-Point Star 15">
            <a:hlinkClick r:id="rId11" action="ppaction://hlinksldjump"/>
          </p:cNvPr>
          <p:cNvSpPr/>
          <p:nvPr/>
        </p:nvSpPr>
        <p:spPr>
          <a:xfrm>
            <a:off x="3490119" y="411480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9</a:t>
            </a:r>
            <a:endParaRPr lang="en-US" dirty="0"/>
          </a:p>
        </p:txBody>
      </p:sp>
      <p:sp>
        <p:nvSpPr>
          <p:cNvPr id="17" name="7-Point Star 16">
            <a:hlinkClick r:id="rId8" action="ppaction://hlinksldjump"/>
          </p:cNvPr>
          <p:cNvSpPr/>
          <p:nvPr/>
        </p:nvSpPr>
        <p:spPr>
          <a:xfrm>
            <a:off x="7147719" y="39624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10</a:t>
            </a:r>
            <a:endParaRPr lang="en-US" dirty="0"/>
          </a:p>
        </p:txBody>
      </p:sp>
      <p:pic>
        <p:nvPicPr>
          <p:cNvPr id="20"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75235" y="559339"/>
            <a:ext cx="1912956"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elix"/>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52119" y="5194723"/>
            <a:ext cx="3952597" cy="12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6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6"/>
                                        </p:tgtEl>
                                        <p:attrNameLst>
                                          <p:attrName>style.color</p:attrName>
                                        </p:attrNameLst>
                                      </p:cBhvr>
                                      <p:by>
                                        <p:hsl h="0" s="-12549" l="-25098"/>
                                      </p:by>
                                    </p:animClr>
                                    <p:animClr clrSpc="hsl" dir="cw">
                                      <p:cBhvr>
                                        <p:cTn id="15" dur="500" fill="hold"/>
                                        <p:tgtEl>
                                          <p:spTgt spid="6"/>
                                        </p:tgtEl>
                                        <p:attrNameLst>
                                          <p:attrName>fillcolor</p:attrName>
                                        </p:attrNameLst>
                                      </p:cBhvr>
                                      <p:by>
                                        <p:hsl h="0" s="-12549" l="-25098"/>
                                      </p:by>
                                    </p:animClr>
                                    <p:animClr clrSpc="hsl" dir="cw">
                                      <p:cBhvr>
                                        <p:cTn id="16" dur="500" fill="hold"/>
                                        <p:tgtEl>
                                          <p:spTgt spid="6"/>
                                        </p:tgtEl>
                                        <p:attrNameLst>
                                          <p:attrName>stroke.color</p:attrName>
                                        </p:attrNameLst>
                                      </p:cBhvr>
                                      <p:by>
                                        <p:hsl h="0" s="-12549" l="-25098"/>
                                      </p:by>
                                    </p:animClr>
                                    <p:set>
                                      <p:cBhvr>
                                        <p:cTn id="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7"/>
                                        </p:tgtEl>
                                        <p:attrNameLst>
                                          <p:attrName>style.color</p:attrName>
                                        </p:attrNameLst>
                                      </p:cBhvr>
                                      <p:by>
                                        <p:hsl h="0" s="-12549" l="-25098"/>
                                      </p:by>
                                    </p:animClr>
                                    <p:animClr clrSpc="hsl" dir="cw">
                                      <p:cBhvr>
                                        <p:cTn id="23" dur="500" fill="hold"/>
                                        <p:tgtEl>
                                          <p:spTgt spid="7"/>
                                        </p:tgtEl>
                                        <p:attrNameLst>
                                          <p:attrName>fillcolor</p:attrName>
                                        </p:attrNameLst>
                                      </p:cBhvr>
                                      <p:by>
                                        <p:hsl h="0" s="-12549" l="-25098"/>
                                      </p:by>
                                    </p:animClr>
                                    <p:animClr clrSpc="hsl" dir="cw">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0" s="-12549" l="-25098"/>
                                      </p:by>
                                    </p:animClr>
                                    <p:animClr clrSpc="hsl" dir="cw">
                                      <p:cBhvr>
                                        <p:cTn id="39" dur="500" fill="hold"/>
                                        <p:tgtEl>
                                          <p:spTgt spid="13"/>
                                        </p:tgtEl>
                                        <p:attrNameLst>
                                          <p:attrName>fillcolor</p:attrName>
                                        </p:attrNameLst>
                                      </p:cBhvr>
                                      <p:by>
                                        <p:hsl h="0" s="-12549" l="-25098"/>
                                      </p:by>
                                    </p:animClr>
                                    <p:animClr clrSpc="hsl" dir="cw">
                                      <p:cBhvr>
                                        <p:cTn id="40" dur="500" fill="hold"/>
                                        <p:tgtEl>
                                          <p:spTgt spid="13"/>
                                        </p:tgtEl>
                                        <p:attrNameLst>
                                          <p:attrName>stroke.color</p:attrName>
                                        </p:attrNameLst>
                                      </p:cBhvr>
                                      <p:by>
                                        <p:hsl h="0" s="-12549" l="-25098"/>
                                      </p:by>
                                    </p:animClr>
                                    <p:set>
                                      <p:cBhvr>
                                        <p:cTn id="4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5"/>
                                        </p:tgtEl>
                                        <p:attrNameLst>
                                          <p:attrName>style.color</p:attrName>
                                        </p:attrNameLst>
                                      </p:cBhvr>
                                      <p:by>
                                        <p:hsl h="0" s="-12549" l="-25098"/>
                                      </p:by>
                                    </p:animClr>
                                    <p:animClr clrSpc="hsl" dir="cw">
                                      <p:cBhvr>
                                        <p:cTn id="55" dur="500" fill="hold"/>
                                        <p:tgtEl>
                                          <p:spTgt spid="15"/>
                                        </p:tgtEl>
                                        <p:attrNameLst>
                                          <p:attrName>fillcolor</p:attrName>
                                        </p:attrNameLst>
                                      </p:cBhvr>
                                      <p:by>
                                        <p:hsl h="0" s="-12549" l="-25098"/>
                                      </p:by>
                                    </p:animClr>
                                    <p:animClr clrSpc="hsl" dir="cw">
                                      <p:cBhvr>
                                        <p:cTn id="56" dur="500" fill="hold"/>
                                        <p:tgtEl>
                                          <p:spTgt spid="15"/>
                                        </p:tgtEl>
                                        <p:attrNameLst>
                                          <p:attrName>stroke.color</p:attrName>
                                        </p:attrNameLst>
                                      </p:cBhvr>
                                      <p:by>
                                        <p:hsl h="0" s="-12549" l="-25098"/>
                                      </p:by>
                                    </p:animClr>
                                    <p:set>
                                      <p:cBhvr>
                                        <p:cTn id="57"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11"/>
                                        </p:tgtEl>
                                        <p:attrNameLst>
                                          <p:attrName>style.color</p:attrName>
                                        </p:attrNameLst>
                                      </p:cBhvr>
                                      <p:by>
                                        <p:hsl h="0" s="-12549" l="-25098"/>
                                      </p:by>
                                    </p:animClr>
                                    <p:animClr clrSpc="hsl" dir="cw">
                                      <p:cBhvr>
                                        <p:cTn id="63" dur="500" fill="hold"/>
                                        <p:tgtEl>
                                          <p:spTgt spid="11"/>
                                        </p:tgtEl>
                                        <p:attrNameLst>
                                          <p:attrName>fillcolor</p:attrName>
                                        </p:attrNameLst>
                                      </p:cBhvr>
                                      <p:by>
                                        <p:hsl h="0" s="-12549" l="-25098"/>
                                      </p:by>
                                    </p:animClr>
                                    <p:animClr clrSpc="hsl" dir="cw">
                                      <p:cBhvr>
                                        <p:cTn id="64" dur="500" fill="hold"/>
                                        <p:tgtEl>
                                          <p:spTgt spid="11"/>
                                        </p:tgtEl>
                                        <p:attrNameLst>
                                          <p:attrName>stroke.color</p:attrName>
                                        </p:attrNameLst>
                                      </p:cBhvr>
                                      <p:by>
                                        <p:hsl h="0" s="-12549" l="-25098"/>
                                      </p:by>
                                    </p:animClr>
                                    <p:set>
                                      <p:cBhvr>
                                        <p:cTn id="6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6"/>
                                        </p:tgtEl>
                                        <p:attrNameLst>
                                          <p:attrName>style.color</p:attrName>
                                        </p:attrNameLst>
                                      </p:cBhvr>
                                      <p:by>
                                        <p:hsl h="0" s="-12549" l="-25098"/>
                                      </p:by>
                                    </p:animClr>
                                    <p:animClr clrSpc="hsl" dir="cw">
                                      <p:cBhvr>
                                        <p:cTn id="71" dur="500" fill="hold"/>
                                        <p:tgtEl>
                                          <p:spTgt spid="16"/>
                                        </p:tgtEl>
                                        <p:attrNameLst>
                                          <p:attrName>fillcolor</p:attrName>
                                        </p:attrNameLst>
                                      </p:cBhvr>
                                      <p:by>
                                        <p:hsl h="0" s="-12549" l="-25098"/>
                                      </p:by>
                                    </p:animClr>
                                    <p:animClr clrSpc="hsl" dir="cw">
                                      <p:cBhvr>
                                        <p:cTn id="72" dur="500" fill="hold"/>
                                        <p:tgtEl>
                                          <p:spTgt spid="16"/>
                                        </p:tgtEl>
                                        <p:attrNameLst>
                                          <p:attrName>stroke.color</p:attrName>
                                        </p:attrNameLst>
                                      </p:cBhvr>
                                      <p:by>
                                        <p:hsl h="0" s="-12549" l="-25098"/>
                                      </p:by>
                                    </p:animClr>
                                    <p:set>
                                      <p:cBhvr>
                                        <p:cTn id="7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17"/>
                                        </p:tgtEl>
                                        <p:attrNameLst>
                                          <p:attrName>style.color</p:attrName>
                                        </p:attrNameLst>
                                      </p:cBhvr>
                                      <p:by>
                                        <p:hsl h="0" s="-12549" l="-25098"/>
                                      </p:by>
                                    </p:animClr>
                                    <p:animClr clrSpc="hsl" dir="cw">
                                      <p:cBhvr>
                                        <p:cTn id="79" dur="500" fill="hold"/>
                                        <p:tgtEl>
                                          <p:spTgt spid="17"/>
                                        </p:tgtEl>
                                        <p:attrNameLst>
                                          <p:attrName>fillcolor</p:attrName>
                                        </p:attrNameLst>
                                      </p:cBhvr>
                                      <p:by>
                                        <p:hsl h="0" s="-12549" l="-25098"/>
                                      </p:by>
                                    </p:animClr>
                                    <p:animClr clrSpc="hsl" dir="cw">
                                      <p:cBhvr>
                                        <p:cTn id="80" dur="500" fill="hold"/>
                                        <p:tgtEl>
                                          <p:spTgt spid="17"/>
                                        </p:tgtEl>
                                        <p:attrNameLst>
                                          <p:attrName>stroke.color</p:attrName>
                                        </p:attrNameLst>
                                      </p:cBhvr>
                                      <p:by>
                                        <p:hsl h="0" s="-12549" l="-25098"/>
                                      </p:by>
                                    </p:animClr>
                                    <p:set>
                                      <p:cBhvr>
                                        <p:cTn id="81"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proxy/BrgU_WCOd5rLr4Wb1dFZ7X2-ufYUGePMSofOA3aNBKnlqOgD5tQuV5_hik6pVKQ5wV5yYAqozTddiEDqW3ztgQeZSYyEd0URNY7DKB1RDihgXI1hNsDs9QCPsanjsXIWjz63fWDL=w426-h255-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015"/>
            <a:ext cx="12161839" cy="644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08" y="21543"/>
            <a:ext cx="3040460" cy="227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7" y="-23459"/>
            <a:ext cx="3040460" cy="22758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p:nvPr/>
        </p:nvGrpSpPr>
        <p:grpSpPr>
          <a:xfrm>
            <a:off x="635320" y="1096380"/>
            <a:ext cx="11747367" cy="4196080"/>
            <a:chOff x="311624" y="2057400"/>
            <a:chExt cx="8832376" cy="4495800"/>
          </a:xfrm>
        </p:grpSpPr>
        <p:sp>
          <p:nvSpPr>
            <p:cNvPr id="17" name="Explosion 2 16"/>
            <p:cNvSpPr/>
            <p:nvPr/>
          </p:nvSpPr>
          <p:spPr>
            <a:xfrm>
              <a:off x="311624" y="2057400"/>
              <a:ext cx="8832376" cy="44958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n>
                  <a:solidFill>
                    <a:schemeClr val="bg1"/>
                  </a:solidFill>
                </a:ln>
              </a:endParaRPr>
            </a:p>
          </p:txBody>
        </p:sp>
        <p:sp>
          <p:nvSpPr>
            <p:cNvPr id="19" name="Rectangle 18"/>
            <p:cNvSpPr/>
            <p:nvPr/>
          </p:nvSpPr>
          <p:spPr>
            <a:xfrm>
              <a:off x="1955240" y="3855735"/>
              <a:ext cx="3814806" cy="10882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FFFF00"/>
                  </a:solidFill>
                  <a:effectLst/>
                </a:rPr>
                <a:t>Lucky NUMBER</a:t>
              </a:r>
            </a:p>
          </p:txBody>
        </p:sp>
      </p:grpSp>
      <p:pic>
        <p:nvPicPr>
          <p:cNvPr id="21" name="Picture 14"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08854" y="4695402"/>
            <a:ext cx="2107207" cy="1420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85718" y="5405860"/>
            <a:ext cx="2419699" cy="924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6626" y="18391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252223" y="24803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5" descr="1170266raz1dx7w0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577" y="4387955"/>
            <a:ext cx="1013487" cy="203581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0"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 descr="nhacs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459" y="3963680"/>
            <a:ext cx="1393544"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26" presetClass="emph" presetSubtype="0" repeatCount="indefinite"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vatardep.biz/hinhanh/hinhfck/14613hinh-anh-avatar-dau-lau-xuong-treo-va-ngoi-s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3" y="54865"/>
            <a:ext cx="12074765" cy="6728084"/>
          </a:xfrm>
          <a:prstGeom prst="rect">
            <a:avLst/>
          </a:prstGeom>
          <a:noFill/>
          <a:extLst>
            <a:ext uri="{909E8E84-426E-40DD-AFC4-6F175D3DCCD1}">
              <a14:hiddenFill xmlns:a14="http://schemas.microsoft.com/office/drawing/2010/main">
                <a:solidFill>
                  <a:srgbClr val="FFFFFF"/>
                </a:solidFill>
              </a14:hiddenFill>
            </a:ext>
          </a:extLst>
        </p:spPr>
      </p:pic>
      <p:sp>
        <p:nvSpPr>
          <p:cNvPr id="13" name="Explosion 2 12"/>
          <p:cNvSpPr/>
          <p:nvPr/>
        </p:nvSpPr>
        <p:spPr>
          <a:xfrm rot="20439696">
            <a:off x="-326798" y="18620"/>
            <a:ext cx="13272690" cy="5356311"/>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Unlucky number</a:t>
            </a:r>
          </a:p>
        </p:txBody>
      </p:sp>
      <p:pic>
        <p:nvPicPr>
          <p:cNvPr id="5" name="Picture 3" descr="th_ab13a63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78" y="4409440"/>
            <a:ext cx="3300166" cy="1881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2687" y="5139012"/>
            <a:ext cx="2533716" cy="115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10084" y="5222580"/>
            <a:ext cx="2533716" cy="1155686"/>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rId7"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1" presetID="26" presetClass="emph" presetSubtype="0" fill="hold" nodeType="withEffect">
                                  <p:stCondLst>
                                    <p:cond delay="0"/>
                                  </p:stCondLst>
                                  <p:childTnLst>
                                    <p:animEffect transition="out" filter="fade">
                                      <p:cBhvr>
                                        <p:cTn id="12" dur="500" tmFilter="0, 0; .2, .5; .8, .5; 1, 0"/>
                                        <p:tgtEl>
                                          <p:spTgt spid="4098"/>
                                        </p:tgtEl>
                                      </p:cBhvr>
                                    </p:animEffect>
                                    <p:animScale>
                                      <p:cBhvr>
                                        <p:cTn id="13"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4" action="ppaction://hlinksldjump"/>
          </p:cNvPr>
          <p:cNvSpPr/>
          <p:nvPr/>
        </p:nvSpPr>
        <p:spPr>
          <a:xfrm>
            <a:off x="518319" y="5360538"/>
            <a:ext cx="11161170" cy="1040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a:solidFill>
                  <a:schemeClr val="tx1"/>
                </a:solidFill>
                <a:latin typeface="Times New Roman" pitchFamily="18" charset="0"/>
                <a:cs typeface="Times New Roman" pitchFamily="18" charset="0"/>
              </a:rPr>
              <a:t>B. Khi muốn tìm kiếm một từ hoặc cụm từ trong đoạn văn bản.</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hỏi</a:t>
            </a:r>
            <a:r>
              <a:rPr lang="en-US" sz="4400" dirty="0">
                <a:solidFill>
                  <a:schemeClr val="tx1"/>
                </a:solidFill>
                <a:latin typeface="Times New Roman" pitchFamily="18" charset="0"/>
                <a:cs typeface="Times New Roman" pitchFamily="18" charset="0"/>
              </a:rPr>
              <a:t> 1</a:t>
            </a: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Lệnh </a:t>
            </a:r>
            <a:r>
              <a:rPr lang="en-US" sz="3600" b="1" i="1">
                <a:solidFill>
                  <a:schemeClr val="tx1"/>
                </a:solidFill>
                <a:latin typeface="Times New Roman" pitchFamily="18" charset="0"/>
                <a:cs typeface="Times New Roman" pitchFamily="18" charset="0"/>
              </a:rPr>
              <a:t>Find</a:t>
            </a:r>
            <a:r>
              <a:rPr lang="en-US" sz="3600" b="1">
                <a:solidFill>
                  <a:schemeClr val="tx1"/>
                </a:solidFill>
                <a:latin typeface="Times New Roman" pitchFamily="18" charset="0"/>
                <a:cs typeface="Times New Roman" pitchFamily="18" charset="0"/>
              </a:rPr>
              <a:t> được sử dụng khi nào?</a:t>
            </a:r>
          </a:p>
          <a:p>
            <a:pPr marL="742950" indent="-742950">
              <a:buAutoNum type="alphaUcPeriod"/>
            </a:pPr>
            <a:r>
              <a:rPr lang="en-US" sz="3600">
                <a:solidFill>
                  <a:schemeClr val="tx1"/>
                </a:solidFill>
                <a:latin typeface="Times New Roman" pitchFamily="18" charset="0"/>
                <a:cs typeface="Times New Roman" pitchFamily="18" charset="0"/>
              </a:rPr>
              <a:t>Khi muốn định dạng chữ in nghiêng cho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tìm kiếm một từ hoặc cụm từ trong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thay thế một từ hoặc một cụm từ trong văn bản</a:t>
            </a:r>
          </a:p>
          <a:p>
            <a:pPr marL="742950" indent="-742950">
              <a:buAutoNum type="alphaUcPeriod"/>
            </a:pPr>
            <a:r>
              <a:rPr lang="en-US" sz="3600">
                <a:solidFill>
                  <a:schemeClr val="tx1"/>
                </a:solidFill>
                <a:latin typeface="Times New Roman" pitchFamily="18" charset="0"/>
                <a:cs typeface="Times New Roman" pitchFamily="18" charset="0"/>
              </a:rPr>
              <a:t>Khi cần thay đổi phông chữ của văn bản.</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dirty="0">
                <a:solidFill>
                  <a:schemeClr val="tx1"/>
                </a:solidFill>
                <a:latin typeface="Times New Roman" pitchFamily="18" charset="0"/>
                <a:cs typeface="Times New Roman" pitchFamily="18" charset="0"/>
              </a:rPr>
              <a:t>			A. Replace All</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3</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	Bạn An đang viết về đặc sản cốm Làng Vòng ở Hà Nội cho các bạn ở Tuyên Quang. Tuy nhiên bạn muốn sửa lại văn bản bằng cách thay thế tất cả các từ “món ngon” bằng từ “đặc sản” . Bạn An sẽ dùng lệnh nào trong hộp thoại “Find and Replace”?</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C. Find Next</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4</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Khi dùng hộp thoại “Find and Replace”, nếu tìm được một từ mà chúng ta không muốn thay thế, chúng ta có thể bỏ qua từ đó bằng cách chọn lệnh nào?</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b="1">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a:solidFill>
                  <a:schemeClr val="tx1"/>
                </a:solidFill>
                <a:latin typeface="Times New Roman" pitchFamily="18" charset="0"/>
                <a:cs typeface="Times New Roman" pitchFamily="18" charset="0"/>
              </a:rPr>
              <a:t>A. Home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6</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Công cụ Thay thế và Tìm kiếm nằm trong nhóm lệnh nào sau đây:</a:t>
            </a:r>
          </a:p>
          <a:p>
            <a:r>
              <a:rPr lang="en-US" sz="3600">
                <a:solidFill>
                  <a:schemeClr val="tx1"/>
                </a:solidFill>
                <a:latin typeface="Times New Roman" pitchFamily="18" charset="0"/>
                <a:cs typeface="Times New Roman" pitchFamily="18" charset="0"/>
              </a:rPr>
              <a:t>A. Home		B. Insert		C. Design		D. View</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508918" y="5181599"/>
            <a:ext cx="9753601"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r>
              <a:rPr lang="en-US" sz="2800">
                <a:solidFill>
                  <a:schemeClr val="tx1"/>
                </a:solidFill>
                <a:latin typeface="Times New Roman" pitchFamily="18" charset="0"/>
                <a:cs typeface="Times New Roman" pitchFamily="18" charset="0"/>
              </a:rPr>
              <a:t>		D. 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7</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Chọn phương án trả lời </a:t>
            </a:r>
            <a:r>
              <a:rPr lang="en-US" sz="2800" b="1" i="1">
                <a:solidFill>
                  <a:schemeClr val="tx1"/>
                </a:solidFill>
                <a:latin typeface="Times New Roman" pitchFamily="18" charset="0"/>
                <a:cs typeface="Times New Roman" pitchFamily="18" charset="0"/>
              </a:rPr>
              <a:t>Sai </a:t>
            </a:r>
            <a:r>
              <a:rPr lang="en-US" sz="2800" b="1">
                <a:solidFill>
                  <a:schemeClr val="tx1"/>
                </a:solidFill>
                <a:latin typeface="Times New Roman" pitchFamily="18" charset="0"/>
                <a:cs typeface="Times New Roman" pitchFamily="18" charset="0"/>
              </a:rPr>
              <a:t> trong các phương án sau:</a:t>
            </a:r>
          </a:p>
          <a:p>
            <a:pPr marL="742950" indent="-742950">
              <a:buAutoNum type="alphaUcPeriod"/>
            </a:pPr>
            <a:r>
              <a:rPr lang="en-US" sz="2800">
                <a:solidFill>
                  <a:schemeClr val="tx1"/>
                </a:solidFill>
                <a:latin typeface="Times New Roman" pitchFamily="18" charset="0"/>
                <a:cs typeface="Times New Roman" pitchFamily="18" charset="0"/>
              </a:rPr>
              <a:t>Công cụ “Find” giúp tìm thấy tất cả các từ cần tìm trong văn bản.</a:t>
            </a:r>
          </a:p>
          <a:p>
            <a:pPr marL="742950" indent="-742950">
              <a:buAutoNum type="alphaUcPeriod"/>
            </a:pPr>
            <a:r>
              <a:rPr lang="en-US" sz="2800">
                <a:solidFill>
                  <a:schemeClr val="tx1"/>
                </a:solidFill>
                <a:latin typeface="Times New Roman" pitchFamily="18" charset="0"/>
                <a:cs typeface="Times New Roman" pitchFamily="18" charset="0"/>
              </a:rPr>
              <a:t>Nên cẩn trọng khi sử dụng “Replace All” vì việc thay thế tất cả các từ có thể làm nội dung văn bản không chính xác.</a:t>
            </a:r>
          </a:p>
          <a:p>
            <a:pPr marL="742950" indent="-742950">
              <a:buAutoNum type="alphaUcPeriod"/>
            </a:pPr>
            <a:r>
              <a:rPr lang="en-US" sz="2800">
                <a:solidFill>
                  <a:schemeClr val="tx1"/>
                </a:solidFill>
                <a:latin typeface="Times New Roman" pitchFamily="18" charset="0"/>
                <a:cs typeface="Times New Roman" pitchFamily="18" charset="0"/>
              </a:rPr>
              <a:t>Để thay thế lần lượt từng từ hoặc cụm từ được tìm kiếm em sử dụng nút “Replace”</a:t>
            </a:r>
          </a:p>
          <a:p>
            <a:pPr marL="742950" indent="-742950">
              <a:buAutoNum type="alphaUcPeriod"/>
            </a:pPr>
            <a:r>
              <a:rPr lang="en-US" sz="2800">
                <a:solidFill>
                  <a:schemeClr val="tx1"/>
                </a:solidFill>
                <a:latin typeface="Times New Roman" pitchFamily="18" charset="0"/>
                <a:cs typeface="Times New Roman" pitchFamily="18" charset="0"/>
              </a:rPr>
              <a:t>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26974" y="28442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26974" y="17774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26974" y="3977762"/>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26974" y="511123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186617" y="2117364"/>
            <a:ext cx="416349" cy="493271"/>
            <a:chOff x="1872" y="1586"/>
            <a:chExt cx="2014" cy="2090"/>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681415" y="5383151"/>
            <a:ext cx="8101494" cy="55171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341"/>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9" y="1434"/>
              <a:ext cx="27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Thay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897698" y="1842322"/>
            <a:ext cx="926042" cy="101964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186618" y="3250840"/>
            <a:ext cx="416348" cy="493271"/>
            <a:chOff x="1872" y="1586"/>
            <a:chExt cx="2014" cy="2090"/>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186618" y="4368017"/>
            <a:ext cx="416348" cy="493271"/>
            <a:chOff x="1872" y="1586"/>
            <a:chExt cx="2014" cy="2090"/>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186618" y="5434817"/>
            <a:ext cx="416348" cy="493271"/>
            <a:chOff x="1872" y="1586"/>
            <a:chExt cx="2014" cy="2090"/>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1809534" y="3151505"/>
            <a:ext cx="793445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0" y="2139"/>
              <a:ext cx="158"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thứ</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27332" y="2975798"/>
            <a:ext cx="926041" cy="101964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897699" y="4116681"/>
            <a:ext cx="926041" cy="101964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748785" y="2084703"/>
            <a:ext cx="810149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84" y="2139"/>
              <a:ext cx="162"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bè</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còn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27332" y="5183481"/>
            <a:ext cx="926041" cy="101964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830277" y="4289425"/>
            <a:ext cx="7934452"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1" y="2139"/>
              <a:ext cx="165"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5" y="2211"/>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dễ</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303794" y="462946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8973240" cy="940351"/>
            <a:chOff x="294" y="701"/>
            <a:chExt cx="5157" cy="495"/>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775" y="733"/>
              <a:ext cx="4166" cy="41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2240" b="1" dirty="0" err="1">
                  <a:solidFill>
                    <a:srgbClr val="FF3300"/>
                  </a:solidFill>
                  <a:latin typeface="Times New Roman" pitchFamily="18" charset="0"/>
                  <a:cs typeface="Times New Roman" pitchFamily="18" charset="0"/>
                </a:rPr>
                <a:t>Câu</a:t>
              </a:r>
              <a:r>
                <a:rPr lang="en-US" sz="2240" b="1" dirty="0">
                  <a:solidFill>
                    <a:srgbClr val="FF3300"/>
                  </a:solidFill>
                  <a:latin typeface="Times New Roman" pitchFamily="18" charset="0"/>
                  <a:cs typeface="Times New Roman" pitchFamily="18" charset="0"/>
                </a:rPr>
                <a:t> </a:t>
              </a:r>
              <a:r>
                <a:rPr lang="en-US" sz="2240" b="1" dirty="0" err="1">
                  <a:solidFill>
                    <a:srgbClr val="FF3300"/>
                  </a:solidFill>
                  <a:latin typeface="Times New Roman" pitchFamily="18" charset="0"/>
                  <a:cs typeface="Times New Roman" pitchFamily="18" charset="0"/>
                </a:rPr>
                <a:t>hỏi</a:t>
              </a:r>
              <a:r>
                <a:rPr lang="en-US" sz="2240" b="1" dirty="0">
                  <a:solidFill>
                    <a:srgbClr val="FF3300"/>
                  </a:solidFill>
                  <a:latin typeface="Times New Roman" pitchFamily="18" charset="0"/>
                  <a:cs typeface="Times New Roman" pitchFamily="18" charset="0"/>
                </a:rPr>
                <a:t> 1: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với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các</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dùng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3334"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16028" y="-151249"/>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1115" y="-4504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2564879" y="655933"/>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044798" y="6371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13812"/>
            <a:ext cx="2234738" cy="1278968"/>
          </a:xfrm>
          <a:prstGeom prst="rect">
            <a:avLst/>
          </a:prstGeom>
        </p:spPr>
      </p:pic>
    </p:spTree>
    <p:extLst>
      <p:ext uri="{BB962C8B-B14F-4D97-AF65-F5344CB8AC3E}">
        <p14:creationId xmlns:p14="http://schemas.microsoft.com/office/powerpoint/2010/main" val="98440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par>
                          <p:cTn id="105" fill="hold">
                            <p:stCondLst>
                              <p:cond delay="3400"/>
                            </p:stCondLst>
                            <p:childTnLst>
                              <p:par>
                                <p:cTn id="106" presetID="1"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11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6" presetClass="emph" presetSubtype="0" repeatCount="indefinite" fill="hold" nodeType="clickEffect">
                                  <p:stCondLst>
                                    <p:cond delay="0"/>
                                  </p:stCondLst>
                                  <p:endCondLst>
                                    <p:cond evt="onNext" delay="0">
                                      <p:tgtEl>
                                        <p:sldTgt/>
                                      </p:tgtEl>
                                    </p:cond>
                                  </p:endCondLst>
                                  <p:childTnLst>
                                    <p:animEffect transition="out" filter="fade">
                                      <p:cBhvr>
                                        <p:cTn id="112" dur="500" tmFilter="0, 0; .2, .5; .8, .5; 1, 0"/>
                                        <p:tgtEl>
                                          <p:spTgt spid="3"/>
                                        </p:tgtEl>
                                      </p:cBhvr>
                                    </p:animEffect>
                                    <p:animScale>
                                      <p:cBhvr>
                                        <p:cTn id="113"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lphaUcPeriod"/>
            </a:pPr>
            <a:r>
              <a:rPr lang="en-US" sz="4000">
                <a:solidFill>
                  <a:schemeClr val="tx1"/>
                </a:solidFill>
                <a:latin typeface="Times New Roman" pitchFamily="18" charset="0"/>
                <a:cs typeface="Times New Roman" pitchFamily="18" charset="0"/>
              </a:rPr>
              <a:t>Find and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9</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Để sử dụng công cụ Tìm kiếm và Thay thế ta sử dụng hộp thoại nào?</a:t>
            </a:r>
          </a:p>
          <a:p>
            <a:pPr marL="742950" indent="-742950">
              <a:buAutoNum type="alphaUcPeriod"/>
            </a:pPr>
            <a:r>
              <a:rPr lang="en-US" sz="3600">
                <a:solidFill>
                  <a:schemeClr val="tx1"/>
                </a:solidFill>
                <a:latin typeface="Times New Roman" pitchFamily="18" charset="0"/>
                <a:cs typeface="Times New Roman" pitchFamily="18" charset="0"/>
              </a:rPr>
              <a:t>Find and Replace.</a:t>
            </a:r>
          </a:p>
          <a:p>
            <a:pPr marL="742950" indent="-742950">
              <a:buAutoNum type="alphaUcPeriod"/>
            </a:pPr>
            <a:r>
              <a:rPr lang="en-US" sz="3600">
                <a:solidFill>
                  <a:schemeClr val="tx1"/>
                </a:solidFill>
                <a:latin typeface="Times New Roman" pitchFamily="18" charset="0"/>
                <a:cs typeface="Times New Roman" pitchFamily="18" charset="0"/>
              </a:rPr>
              <a:t> Open</a:t>
            </a:r>
          </a:p>
          <a:p>
            <a:pPr marL="742950" indent="-742950">
              <a:buAutoNum type="alphaUcPeriod"/>
            </a:pPr>
            <a:r>
              <a:rPr lang="en-US" sz="3600">
                <a:solidFill>
                  <a:schemeClr val="tx1"/>
                </a:solidFill>
                <a:latin typeface="Times New Roman" pitchFamily="18" charset="0"/>
                <a:cs typeface="Times New Roman" pitchFamily="18" charset="0"/>
              </a:rPr>
              <a:t>Insert Picture</a:t>
            </a:r>
          </a:p>
          <a:p>
            <a:pPr marL="742950" indent="-742950">
              <a:buAutoNum type="alphaUcPeriod"/>
            </a:pPr>
            <a:r>
              <a:rPr lang="en-US" sz="3600">
                <a:solidFill>
                  <a:schemeClr val="tx1"/>
                </a:solidFill>
                <a:latin typeface="Times New Roman" pitchFamily="18" charset="0"/>
                <a:cs typeface="Times New Roman" pitchFamily="18" charset="0"/>
              </a:rPr>
              <a:t>Clipboard</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1"/>
            <a:ext cx="12329320" cy="6400801"/>
          </a:xfrm>
          <a:prstGeom prst="rect">
            <a:avLst/>
          </a:prstGeom>
          <a:noFill/>
          <a:ln w="9525">
            <a:noFill/>
            <a:miter lim="800000"/>
            <a:headEnd/>
            <a:tailEnd/>
          </a:ln>
          <a:effectLst/>
        </p:spPr>
      </p:pic>
      <p:sp>
        <p:nvSpPr>
          <p:cNvPr id="5" name="Title 4"/>
          <p:cNvSpPr>
            <a:spLocks noGrp="1"/>
          </p:cNvSpPr>
          <p:nvPr>
            <p:ph type="title"/>
          </p:nvPr>
        </p:nvSpPr>
        <p:spPr>
          <a:xfrm>
            <a:off x="1585119" y="-152400"/>
            <a:ext cx="8520827" cy="1066800"/>
          </a:xfrm>
        </p:spPr>
        <p:txBody>
          <a:bodyPr/>
          <a:lstStyle/>
          <a:p>
            <a:r>
              <a:rPr lang="en-US" b="1">
                <a:solidFill>
                  <a:srgbClr val="FF0000"/>
                </a:solidFill>
              </a:rPr>
              <a:t>Tóm tắt bài học</a:t>
            </a:r>
          </a:p>
        </p:txBody>
      </p:sp>
      <p:sp>
        <p:nvSpPr>
          <p:cNvPr id="11" name="Content Placeholder 5"/>
          <p:cNvSpPr txBox="1">
            <a:spLocks/>
          </p:cNvSpPr>
          <p:nvPr/>
        </p:nvSpPr>
        <p:spPr>
          <a:xfrm>
            <a:off x="1585119" y="3701143"/>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a:bodyPr>
          <a:lstStyle/>
          <a:p>
            <a:pPr marL="397710" marR="0" lvl="0" indent="-397710" algn="ctr" defTabSz="1060562"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Nhập</a:t>
            </a:r>
            <a:r>
              <a:rPr kumimoji="0" lang="en-US" sz="2800" i="0" u="none" strike="noStrike" kern="1200" cap="none" spc="0" normalizeH="0" noProof="0">
                <a:ln>
                  <a:noFill/>
                </a:ln>
                <a:solidFill>
                  <a:schemeClr val="dk1"/>
                </a:solidFill>
                <a:effectLst/>
                <a:uLnTx/>
                <a:uFillTx/>
                <a:latin typeface="Times New Roman" pitchFamily="18" charset="0"/>
                <a:ea typeface="+mn-ea"/>
                <a:cs typeface="Times New Roman" pitchFamily="18" charset="0"/>
              </a:rPr>
              <a:t> văn bản cần tìm vào ô </a:t>
            </a:r>
            <a:r>
              <a:rPr kumimoji="0" lang="en-US" sz="2800" i="1" u="none" strike="noStrike" kern="1200" cap="none" spc="0" normalizeH="0" noProof="0">
                <a:ln>
                  <a:noFill/>
                </a:ln>
                <a:solidFill>
                  <a:schemeClr val="dk1"/>
                </a:solidFill>
                <a:effectLst/>
                <a:uLnTx/>
                <a:uFillTx/>
                <a:latin typeface="Times New Roman" pitchFamily="18" charset="0"/>
                <a:ea typeface="+mn-ea"/>
                <a:cs typeface="Times New Roman" pitchFamily="18" charset="0"/>
              </a:rPr>
              <a:t>Tìm kiếm</a:t>
            </a:r>
            <a:endParaRPr kumimoji="0" lang="en-US" sz="28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2" name="Down Arrow Callout 11"/>
          <p:cNvSpPr/>
          <p:nvPr/>
        </p:nvSpPr>
        <p:spPr>
          <a:xfrm>
            <a:off x="1585119" y="7620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Tìm kiếm</a:t>
            </a:r>
          </a:p>
        </p:txBody>
      </p:sp>
      <p:sp>
        <p:nvSpPr>
          <p:cNvPr id="13" name="Down Arrow Callout 12"/>
          <p:cNvSpPr/>
          <p:nvPr/>
        </p:nvSpPr>
        <p:spPr>
          <a:xfrm>
            <a:off x="1585119" y="22098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Tìm kiếm (Find)</a:t>
            </a:r>
          </a:p>
        </p:txBody>
      </p:sp>
      <p:sp>
        <p:nvSpPr>
          <p:cNvPr id="15" name="Content Placeholder 5"/>
          <p:cNvSpPr txBox="1">
            <a:spLocks/>
          </p:cNvSpPr>
          <p:nvPr/>
        </p:nvSpPr>
        <p:spPr>
          <a:xfrm>
            <a:off x="7604919" y="5043714"/>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fontScale="77500" lnSpcReduction="20000"/>
          </a:bodyPr>
          <a:lstStyle/>
          <a:p>
            <a:pPr marL="397710" lvl="0" indent="-397710" algn="ctr">
              <a:spcBef>
                <a:spcPct val="20000"/>
              </a:spcBef>
            </a:pPr>
            <a:r>
              <a:rPr lang="en-US" sz="3600">
                <a:latin typeface="Times New Roman" pitchFamily="18" charset="0"/>
                <a:cs typeface="Times New Roman" pitchFamily="18" charset="0"/>
              </a:rPr>
              <a:t>Nhập văn bản cần thay thế vào ô </a:t>
            </a:r>
            <a:r>
              <a:rPr lang="en-US" sz="3600" i="1">
                <a:latin typeface="Times New Roman" pitchFamily="18" charset="0"/>
                <a:cs typeface="Times New Roman" pitchFamily="18" charset="0"/>
              </a:rPr>
              <a:t>Thay bằng gì (Replace with)</a:t>
            </a:r>
            <a:endParaRPr kumimoji="0" lang="en-US" sz="35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6" name="Down Arrow Callout 15"/>
          <p:cNvSpPr/>
          <p:nvPr/>
        </p:nvSpPr>
        <p:spPr>
          <a:xfrm>
            <a:off x="7681119" y="7184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Thay thế</a:t>
            </a:r>
          </a:p>
        </p:txBody>
      </p:sp>
      <p:sp>
        <p:nvSpPr>
          <p:cNvPr id="17" name="Down Arrow Callout 16"/>
          <p:cNvSpPr/>
          <p:nvPr/>
        </p:nvSpPr>
        <p:spPr>
          <a:xfrm>
            <a:off x="7681119" y="21662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Thay thế (Replace)</a:t>
            </a:r>
          </a:p>
        </p:txBody>
      </p:sp>
      <p:sp>
        <p:nvSpPr>
          <p:cNvPr id="18" name="Down Arrow Callout 17"/>
          <p:cNvSpPr/>
          <p:nvPr/>
        </p:nvSpPr>
        <p:spPr>
          <a:xfrm>
            <a:off x="7681119" y="35814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397710" lvl="0" indent="-397710" algn="ctr">
              <a:spcBef>
                <a:spcPct val="20000"/>
              </a:spcBef>
              <a:defRPr/>
            </a:pPr>
            <a:r>
              <a:rPr lang="en-US" sz="2800">
                <a:latin typeface="Times New Roman" pitchFamily="18" charset="0"/>
                <a:cs typeface="Times New Roman" pitchFamily="18" charset="0"/>
              </a:rPr>
              <a:t>Nhập văn bản cần tìm vào ô </a:t>
            </a:r>
            <a:r>
              <a:rPr lang="en-US" sz="2800" i="1">
                <a:latin typeface="Times New Roman" pitchFamily="18" charset="0"/>
                <a:cs typeface="Times New Roman" pitchFamily="18" charset="0"/>
              </a:rPr>
              <a:t>Tìm gì (Find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35646" y="580072"/>
            <a:ext cx="8793673" cy="1477328"/>
          </a:xfrm>
          <a:prstGeom prst="rect">
            <a:avLst/>
          </a:prstGeom>
          <a:noFill/>
        </p:spPr>
        <p:txBody>
          <a:bodyPr wrap="square" lIns="91440" tIns="45720" rIns="91440" bIns="45720">
            <a:spAutoFit/>
          </a:bodyPr>
          <a:lstStyle/>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p>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(Giao nhiệm vụ về nhà)</a:t>
            </a:r>
            <a:endParaRPr lang="en-US" sz="4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9" y="304800"/>
            <a:ext cx="5777627" cy="713529"/>
          </a:xfrm>
        </p:spPr>
        <p:txBody>
          <a:bodyPr>
            <a:normAutofit fontScale="90000"/>
          </a:bodyPr>
          <a:lstStyle/>
          <a:p>
            <a:r>
              <a:rPr lang="en-US"/>
              <a:t>Cho đoạn văn sau: </a:t>
            </a:r>
          </a:p>
        </p:txBody>
      </p:sp>
      <p:sp>
        <p:nvSpPr>
          <p:cNvPr id="3" name="Content Placeholder 2"/>
          <p:cNvSpPr>
            <a:spLocks noGrp="1"/>
          </p:cNvSpPr>
          <p:nvPr>
            <p:ph idx="1"/>
          </p:nvPr>
        </p:nvSpPr>
        <p:spPr>
          <a:xfrm>
            <a:off x="-4784" y="995675"/>
            <a:ext cx="8368427" cy="5410200"/>
          </a:xfrm>
        </p:spPr>
        <p:txBody>
          <a:bodyPr>
            <a:normAutofit fontScale="62500" lnSpcReduction="20000"/>
          </a:bodyPr>
          <a:lstStyle/>
          <a:p>
            <a:pPr algn="just"/>
            <a:r>
              <a:rPr lang="en-US" dirty="0"/>
              <a:t>		“</a:t>
            </a:r>
            <a:r>
              <a:rPr lang="en-US" dirty="0" err="1"/>
              <a:t>Sân</a:t>
            </a:r>
            <a:r>
              <a:rPr lang="en-US" dirty="0"/>
              <a:t> </a:t>
            </a:r>
            <a:r>
              <a:rPr lang="en-US" dirty="0" err="1"/>
              <a:t>trường</a:t>
            </a:r>
            <a:r>
              <a:rPr lang="en-US" dirty="0"/>
              <a:t> </a:t>
            </a:r>
            <a:r>
              <a:rPr lang="en-US" dirty="0" err="1"/>
              <a:t>em</a:t>
            </a:r>
            <a:r>
              <a:rPr lang="en-US" dirty="0"/>
              <a:t> </a:t>
            </a:r>
            <a:r>
              <a:rPr lang="en-US" dirty="0" err="1"/>
              <a:t>trồng</a:t>
            </a:r>
            <a:r>
              <a:rPr lang="en-US" dirty="0"/>
              <a:t> </a:t>
            </a:r>
            <a:r>
              <a:rPr lang="en-US" dirty="0" err="1"/>
              <a:t>rất</a:t>
            </a:r>
            <a:r>
              <a:rPr lang="en-US" dirty="0"/>
              <a:t> </a:t>
            </a:r>
            <a:r>
              <a:rPr lang="en-US" dirty="0" err="1"/>
              <a:t>nhiều</a:t>
            </a:r>
            <a:r>
              <a:rPr lang="en-US" dirty="0"/>
              <a:t> </a:t>
            </a:r>
            <a:r>
              <a:rPr lang="en-US" dirty="0" err="1"/>
              <a:t>cây</a:t>
            </a:r>
            <a:r>
              <a:rPr lang="en-US" dirty="0"/>
              <a:t> </a:t>
            </a:r>
            <a:r>
              <a:rPr lang="en-US" dirty="0" err="1"/>
              <a:t>bóng</a:t>
            </a:r>
            <a:r>
              <a:rPr lang="en-US" dirty="0"/>
              <a:t> </a:t>
            </a:r>
            <a:r>
              <a:rPr lang="en-US" dirty="0" err="1"/>
              <a:t>mát</a:t>
            </a:r>
            <a:r>
              <a:rPr lang="en-US" dirty="0"/>
              <a:t> </a:t>
            </a:r>
            <a:r>
              <a:rPr lang="en-US" dirty="0" err="1"/>
              <a:t>nhưng</a:t>
            </a:r>
            <a:r>
              <a:rPr lang="en-US" dirty="0"/>
              <a:t> </a:t>
            </a:r>
            <a:r>
              <a:rPr lang="en-US" dirty="0" err="1"/>
              <a:t>em</a:t>
            </a:r>
            <a:r>
              <a:rPr lang="en-US" dirty="0"/>
              <a:t> </a:t>
            </a:r>
            <a:r>
              <a:rPr lang="en-US" dirty="0" err="1"/>
              <a:t>yêu</a:t>
            </a:r>
            <a:r>
              <a:rPr lang="en-US" dirty="0"/>
              <a:t> </a:t>
            </a:r>
            <a:r>
              <a:rPr lang="en-US" dirty="0" err="1"/>
              <a:t>nhất</a:t>
            </a:r>
            <a:r>
              <a:rPr lang="en-US" dirty="0"/>
              <a:t> </a:t>
            </a:r>
            <a:r>
              <a:rPr lang="en-US" dirty="0" err="1"/>
              <a:t>là</a:t>
            </a:r>
            <a:r>
              <a:rPr lang="en-US" dirty="0"/>
              <a:t> </a:t>
            </a:r>
            <a:r>
              <a:rPr lang="en-US" dirty="0" err="1"/>
              <a:t>bác</a:t>
            </a:r>
            <a:r>
              <a:rPr lang="en-US" dirty="0"/>
              <a:t> </a:t>
            </a:r>
            <a:r>
              <a:rPr lang="en-US" dirty="0" err="1"/>
              <a:t>phượng</a:t>
            </a:r>
            <a:r>
              <a:rPr lang="en-US" dirty="0"/>
              <a:t> </a:t>
            </a:r>
            <a:r>
              <a:rPr lang="en-US" dirty="0" err="1"/>
              <a:t>vĩ</a:t>
            </a:r>
            <a:r>
              <a:rPr lang="en-US" dirty="0"/>
              <a:t> </a:t>
            </a:r>
            <a:r>
              <a:rPr lang="en-US" dirty="0" err="1"/>
              <a:t>già</a:t>
            </a:r>
            <a:r>
              <a:rPr lang="en-US" dirty="0"/>
              <a:t> </a:t>
            </a:r>
            <a:r>
              <a:rPr lang="en-US" dirty="0" err="1"/>
              <a:t>ngay</a:t>
            </a:r>
            <a:r>
              <a:rPr lang="en-US" dirty="0"/>
              <a:t> </a:t>
            </a:r>
            <a:r>
              <a:rPr lang="en-US" dirty="0" err="1"/>
              <a:t>trước</a:t>
            </a:r>
            <a:r>
              <a:rPr lang="en-US" dirty="0"/>
              <a:t> </a:t>
            </a:r>
            <a:r>
              <a:rPr lang="en-US" dirty="0" err="1"/>
              <a:t>cửa</a:t>
            </a:r>
            <a:r>
              <a:rPr lang="en-US" dirty="0"/>
              <a:t> </a:t>
            </a:r>
            <a:r>
              <a:rPr lang="en-US" dirty="0" err="1"/>
              <a:t>lớp</a:t>
            </a:r>
            <a:r>
              <a:rPr lang="en-US" dirty="0"/>
              <a:t> </a:t>
            </a:r>
            <a:r>
              <a:rPr lang="en-US" dirty="0" err="1"/>
              <a:t>học</a:t>
            </a:r>
            <a:r>
              <a:rPr lang="en-US" dirty="0"/>
              <a:t> </a:t>
            </a:r>
            <a:r>
              <a:rPr lang="en-US" dirty="0" err="1"/>
              <a:t>của</a:t>
            </a:r>
            <a:r>
              <a:rPr lang="en-US" dirty="0"/>
              <a:t> </a:t>
            </a:r>
            <a:r>
              <a:rPr lang="en-US" dirty="0" err="1"/>
              <a:t>em</a:t>
            </a:r>
            <a:r>
              <a:rPr lang="en-US" dirty="0"/>
              <a:t>. </a:t>
            </a:r>
            <a:r>
              <a:rPr lang="en-US" dirty="0" err="1"/>
              <a:t>Bác</a:t>
            </a:r>
            <a:r>
              <a:rPr lang="en-US" dirty="0"/>
              <a:t> </a:t>
            </a:r>
            <a:r>
              <a:rPr lang="en-US" dirty="0" err="1"/>
              <a:t>phượng</a:t>
            </a:r>
            <a:r>
              <a:rPr lang="en-US" dirty="0"/>
              <a:t> </a:t>
            </a:r>
            <a:r>
              <a:rPr lang="en-US" dirty="0" err="1"/>
              <a:t>vĩ</a:t>
            </a:r>
            <a:r>
              <a:rPr lang="en-US" dirty="0"/>
              <a:t> </a:t>
            </a:r>
            <a:r>
              <a:rPr lang="en-US" dirty="0" err="1"/>
              <a:t>đã</a:t>
            </a:r>
            <a:r>
              <a:rPr lang="en-US" dirty="0"/>
              <a:t> </a:t>
            </a:r>
            <a:r>
              <a:rPr lang="en-US" dirty="0" err="1"/>
              <a:t>già</a:t>
            </a:r>
            <a:r>
              <a:rPr lang="en-US" dirty="0"/>
              <a:t> </a:t>
            </a:r>
            <a:r>
              <a:rPr lang="en-US" dirty="0" err="1"/>
              <a:t>lắm</a:t>
            </a:r>
            <a:r>
              <a:rPr lang="en-US" dirty="0"/>
              <a:t>, </a:t>
            </a:r>
            <a:r>
              <a:rPr lang="en-US" dirty="0" err="1"/>
              <a:t>có</a:t>
            </a:r>
            <a:r>
              <a:rPr lang="en-US" dirty="0"/>
              <a:t> </a:t>
            </a:r>
            <a:r>
              <a:rPr lang="en-US" dirty="0" err="1"/>
              <a:t>lẽ</a:t>
            </a:r>
            <a:r>
              <a:rPr lang="en-US" dirty="0"/>
              <a:t> </a:t>
            </a:r>
            <a:r>
              <a:rPr lang="en-US" dirty="0" err="1"/>
              <a:t>từ</a:t>
            </a:r>
            <a:r>
              <a:rPr lang="en-US" dirty="0"/>
              <a:t> </a:t>
            </a:r>
            <a:r>
              <a:rPr lang="en-US" dirty="0" err="1"/>
              <a:t>khi</a:t>
            </a:r>
            <a:r>
              <a:rPr lang="en-US" dirty="0"/>
              <a:t> </a:t>
            </a:r>
            <a:r>
              <a:rPr lang="en-US" dirty="0" err="1"/>
              <a:t>ngôi</a:t>
            </a:r>
            <a:r>
              <a:rPr lang="en-US" dirty="0"/>
              <a:t> </a:t>
            </a:r>
            <a:r>
              <a:rPr lang="en-US" dirty="0" err="1"/>
              <a:t>trường</a:t>
            </a:r>
            <a:r>
              <a:rPr lang="en-US" dirty="0"/>
              <a:t> </a:t>
            </a:r>
            <a:r>
              <a:rPr lang="en-US" dirty="0" err="1"/>
              <a:t>được</a:t>
            </a:r>
            <a:r>
              <a:rPr lang="en-US" dirty="0"/>
              <a:t> </a:t>
            </a:r>
            <a:r>
              <a:rPr lang="en-US" dirty="0" err="1"/>
              <a:t>xây</a:t>
            </a:r>
            <a:r>
              <a:rPr lang="en-US" dirty="0"/>
              <a:t> </a:t>
            </a:r>
            <a:r>
              <a:rPr lang="en-US" dirty="0" err="1"/>
              <a:t>là</a:t>
            </a:r>
            <a:r>
              <a:rPr lang="en-US" dirty="0"/>
              <a:t> </a:t>
            </a:r>
            <a:r>
              <a:rPr lang="en-US" dirty="0" err="1"/>
              <a:t>bác</a:t>
            </a:r>
            <a:r>
              <a:rPr lang="en-US" dirty="0"/>
              <a:t> </a:t>
            </a:r>
            <a:r>
              <a:rPr lang="en-US" dirty="0" err="1"/>
              <a:t>đã</a:t>
            </a:r>
            <a:r>
              <a:rPr lang="en-US" dirty="0"/>
              <a:t> </a:t>
            </a:r>
            <a:r>
              <a:rPr lang="en-US" dirty="0" err="1"/>
              <a:t>có</a:t>
            </a:r>
            <a:r>
              <a:rPr lang="en-US" dirty="0"/>
              <a:t> ở </a:t>
            </a:r>
            <a:r>
              <a:rPr lang="en-US" dirty="0" err="1"/>
              <a:t>đây</a:t>
            </a:r>
            <a:r>
              <a:rPr lang="en-US" dirty="0"/>
              <a:t> </a:t>
            </a:r>
            <a:r>
              <a:rPr lang="en-US" dirty="0" err="1"/>
              <a:t>rồi</a:t>
            </a:r>
            <a:r>
              <a:rPr lang="en-US" dirty="0"/>
              <a:t>.</a:t>
            </a:r>
          </a:p>
          <a:p>
            <a:pPr algn="just"/>
            <a:r>
              <a:rPr lang="en-US" dirty="0"/>
              <a:t>		</a:t>
            </a:r>
            <a:r>
              <a:rPr lang="en-US" dirty="0" err="1"/>
              <a:t>Thân</a:t>
            </a:r>
            <a:r>
              <a:rPr lang="en-US" dirty="0"/>
              <a:t> </a:t>
            </a:r>
            <a:r>
              <a:rPr lang="en-US" dirty="0" err="1"/>
              <a:t>cây</a:t>
            </a:r>
            <a:r>
              <a:rPr lang="en-US" dirty="0"/>
              <a:t> to, </a:t>
            </a:r>
            <a:r>
              <a:rPr lang="en-US" dirty="0" err="1"/>
              <a:t>hai</a:t>
            </a:r>
            <a:r>
              <a:rPr lang="en-US" dirty="0"/>
              <a:t> </a:t>
            </a:r>
            <a:r>
              <a:rPr lang="en-US" dirty="0" err="1"/>
              <a:t>người</a:t>
            </a:r>
            <a:r>
              <a:rPr lang="en-US" dirty="0"/>
              <a:t> </a:t>
            </a:r>
            <a:r>
              <a:rPr lang="en-US" dirty="0" err="1"/>
              <a:t>ôm</a:t>
            </a:r>
            <a:r>
              <a:rPr lang="en-US" dirty="0"/>
              <a:t> </a:t>
            </a:r>
            <a:r>
              <a:rPr lang="en-US" dirty="0" err="1"/>
              <a:t>mới</a:t>
            </a:r>
            <a:r>
              <a:rPr lang="en-US" dirty="0"/>
              <a:t> </a:t>
            </a:r>
            <a:r>
              <a:rPr lang="en-US" dirty="0" err="1"/>
              <a:t>xuể</a:t>
            </a:r>
            <a:r>
              <a:rPr lang="en-US" dirty="0"/>
              <a:t>. </a:t>
            </a:r>
            <a:r>
              <a:rPr lang="en-US" dirty="0" err="1"/>
              <a:t>Vỏ</a:t>
            </a:r>
            <a:r>
              <a:rPr lang="en-US" dirty="0"/>
              <a:t> </a:t>
            </a:r>
            <a:r>
              <a:rPr lang="en-US" dirty="0" err="1"/>
              <a:t>cây</a:t>
            </a:r>
            <a:r>
              <a:rPr lang="en-US" dirty="0"/>
              <a:t> </a:t>
            </a:r>
            <a:r>
              <a:rPr lang="en-US" dirty="0" err="1"/>
              <a:t>xù</a:t>
            </a:r>
            <a:r>
              <a:rPr lang="en-US" dirty="0"/>
              <a:t> </a:t>
            </a:r>
            <a:r>
              <a:rPr lang="en-US" dirty="0" err="1"/>
              <a:t>xì</a:t>
            </a:r>
            <a:r>
              <a:rPr lang="en-US" dirty="0"/>
              <a:t>, </a:t>
            </a:r>
            <a:r>
              <a:rPr lang="en-US" dirty="0" err="1"/>
              <a:t>màu</a:t>
            </a:r>
            <a:r>
              <a:rPr lang="en-US" dirty="0"/>
              <a:t> </a:t>
            </a:r>
            <a:r>
              <a:rPr lang="en-US" dirty="0" err="1"/>
              <a:t>nâu</a:t>
            </a:r>
            <a:r>
              <a:rPr lang="en-US" dirty="0"/>
              <a:t> </a:t>
            </a:r>
            <a:r>
              <a:rPr lang="en-US" dirty="0" err="1"/>
              <a:t>sẫm</a:t>
            </a:r>
            <a:r>
              <a:rPr lang="en-US" dirty="0"/>
              <a:t>. </a:t>
            </a:r>
            <a:r>
              <a:rPr lang="en-US" dirty="0" err="1"/>
              <a:t>Nhưng</a:t>
            </a:r>
            <a:r>
              <a:rPr lang="en-US" dirty="0"/>
              <a:t> </a:t>
            </a:r>
            <a:r>
              <a:rPr lang="en-US" dirty="0" err="1"/>
              <a:t>mấy</a:t>
            </a:r>
            <a:r>
              <a:rPr lang="en-US" dirty="0"/>
              <a:t> ai </a:t>
            </a:r>
            <a:r>
              <a:rPr lang="en-US" dirty="0" err="1"/>
              <a:t>biết</a:t>
            </a:r>
            <a:r>
              <a:rPr lang="en-US" dirty="0"/>
              <a:t> </a:t>
            </a:r>
            <a:r>
              <a:rPr lang="en-US" dirty="0" err="1"/>
              <a:t>được</a:t>
            </a:r>
            <a:r>
              <a:rPr lang="en-US" dirty="0"/>
              <a:t> </a:t>
            </a:r>
            <a:r>
              <a:rPr lang="en-US" dirty="0" err="1"/>
              <a:t>đằng</a:t>
            </a:r>
            <a:r>
              <a:rPr lang="en-US" dirty="0"/>
              <a:t> </a:t>
            </a:r>
            <a:r>
              <a:rPr lang="en-US" dirty="0" err="1"/>
              <a:t>sau</a:t>
            </a:r>
            <a:r>
              <a:rPr lang="en-US" dirty="0"/>
              <a:t> </a:t>
            </a:r>
            <a:r>
              <a:rPr lang="en-US" dirty="0" err="1"/>
              <a:t>lớp</a:t>
            </a:r>
            <a:r>
              <a:rPr lang="en-US" dirty="0"/>
              <a:t> </a:t>
            </a:r>
            <a:r>
              <a:rPr lang="en-US" dirty="0" err="1"/>
              <a:t>vỏ</a:t>
            </a:r>
            <a:r>
              <a:rPr lang="en-US" dirty="0"/>
              <a:t> </a:t>
            </a:r>
            <a:r>
              <a:rPr lang="en-US" dirty="0" err="1"/>
              <a:t>xù</a:t>
            </a:r>
            <a:r>
              <a:rPr lang="en-US" dirty="0"/>
              <a:t> </a:t>
            </a:r>
            <a:r>
              <a:rPr lang="en-US" dirty="0" err="1"/>
              <a:t>xì</a:t>
            </a:r>
            <a:r>
              <a:rPr lang="en-US" dirty="0"/>
              <a:t> </a:t>
            </a:r>
            <a:r>
              <a:rPr lang="en-US" dirty="0" err="1"/>
              <a:t>xấu</a:t>
            </a:r>
            <a:r>
              <a:rPr lang="en-US" dirty="0"/>
              <a:t> </a:t>
            </a:r>
            <a:r>
              <a:rPr lang="en-US" dirty="0" err="1"/>
              <a:t>xí</a:t>
            </a:r>
            <a:r>
              <a:rPr lang="en-US" dirty="0"/>
              <a:t> </a:t>
            </a:r>
            <a:r>
              <a:rPr lang="en-US" dirty="0" err="1"/>
              <a:t>ấy</a:t>
            </a:r>
            <a:r>
              <a:rPr lang="en-US" dirty="0"/>
              <a:t> </a:t>
            </a:r>
            <a:r>
              <a:rPr lang="en-US" dirty="0" err="1"/>
              <a:t>là</a:t>
            </a:r>
            <a:r>
              <a:rPr lang="en-US" dirty="0"/>
              <a:t> </a:t>
            </a:r>
            <a:r>
              <a:rPr lang="en-US" dirty="0" err="1"/>
              <a:t>dòng</a:t>
            </a:r>
            <a:r>
              <a:rPr lang="en-US" dirty="0"/>
              <a:t> </a:t>
            </a:r>
            <a:r>
              <a:rPr lang="en-US" dirty="0" err="1"/>
              <a:t>nhựa</a:t>
            </a:r>
            <a:r>
              <a:rPr lang="en-US" dirty="0"/>
              <a:t> </a:t>
            </a:r>
            <a:r>
              <a:rPr lang="en-US" dirty="0" err="1"/>
              <a:t>mát</a:t>
            </a:r>
            <a:r>
              <a:rPr lang="en-US" dirty="0"/>
              <a:t> </a:t>
            </a:r>
            <a:r>
              <a:rPr lang="en-US" dirty="0" err="1"/>
              <a:t>lành</a:t>
            </a:r>
            <a:r>
              <a:rPr lang="en-US" dirty="0"/>
              <a:t> </a:t>
            </a:r>
            <a:r>
              <a:rPr lang="en-US" dirty="0" err="1"/>
              <a:t>đang</a:t>
            </a:r>
            <a:r>
              <a:rPr lang="en-US" dirty="0"/>
              <a:t> </a:t>
            </a:r>
            <a:r>
              <a:rPr lang="en-US" dirty="0" err="1"/>
              <a:t>cuồn</a:t>
            </a:r>
            <a:r>
              <a:rPr lang="en-US" dirty="0"/>
              <a:t> </a:t>
            </a:r>
            <a:r>
              <a:rPr lang="en-US" dirty="0" err="1"/>
              <a:t>cuộn</a:t>
            </a:r>
            <a:r>
              <a:rPr lang="en-US" dirty="0"/>
              <a:t> </a:t>
            </a:r>
            <a:r>
              <a:rPr lang="en-US" dirty="0" err="1"/>
              <a:t>chảy</a:t>
            </a:r>
            <a:r>
              <a:rPr lang="en-US" dirty="0"/>
              <a:t> </a:t>
            </a:r>
            <a:r>
              <a:rPr lang="en-US" dirty="0" err="1"/>
              <a:t>để</a:t>
            </a:r>
            <a:r>
              <a:rPr lang="en-US" dirty="0"/>
              <a:t> </a:t>
            </a:r>
            <a:r>
              <a:rPr lang="en-US" dirty="0" err="1"/>
              <a:t>nuôi</a:t>
            </a:r>
            <a:r>
              <a:rPr lang="en-US" dirty="0"/>
              <a:t> </a:t>
            </a:r>
            <a:r>
              <a:rPr lang="en-US" dirty="0" err="1"/>
              <a:t>cây</a:t>
            </a:r>
            <a:r>
              <a:rPr lang="en-US" dirty="0"/>
              <a:t>. </a:t>
            </a:r>
            <a:r>
              <a:rPr lang="en-US" dirty="0" err="1"/>
              <a:t>Cành</a:t>
            </a:r>
            <a:r>
              <a:rPr lang="en-US" dirty="0"/>
              <a:t> </a:t>
            </a:r>
            <a:r>
              <a:rPr lang="en-US" dirty="0" err="1"/>
              <a:t>cây</a:t>
            </a:r>
            <a:r>
              <a:rPr lang="en-US" dirty="0"/>
              <a:t> to </a:t>
            </a:r>
            <a:r>
              <a:rPr lang="en-US" dirty="0" err="1"/>
              <a:t>và</a:t>
            </a:r>
            <a:r>
              <a:rPr lang="en-US" dirty="0"/>
              <a:t> </a:t>
            </a:r>
            <a:r>
              <a:rPr lang="en-US" dirty="0" err="1"/>
              <a:t>dài</a:t>
            </a:r>
            <a:r>
              <a:rPr lang="en-US" dirty="0"/>
              <a:t> </a:t>
            </a:r>
            <a:r>
              <a:rPr lang="en-US" dirty="0" err="1"/>
              <a:t>như</a:t>
            </a:r>
            <a:r>
              <a:rPr lang="en-US" dirty="0"/>
              <a:t> </a:t>
            </a:r>
            <a:r>
              <a:rPr lang="en-US" dirty="0" err="1"/>
              <a:t>những</a:t>
            </a:r>
            <a:r>
              <a:rPr lang="en-US" dirty="0"/>
              <a:t> </a:t>
            </a:r>
            <a:r>
              <a:rPr lang="en-US" dirty="0" err="1"/>
              <a:t>cánh</a:t>
            </a:r>
            <a:r>
              <a:rPr lang="en-US" dirty="0"/>
              <a:t> </a:t>
            </a:r>
            <a:r>
              <a:rPr lang="en-US" dirty="0" err="1"/>
              <a:t>tay</a:t>
            </a:r>
            <a:r>
              <a:rPr lang="en-US" dirty="0"/>
              <a:t> </a:t>
            </a:r>
            <a:r>
              <a:rPr lang="en-US" dirty="0" err="1"/>
              <a:t>khổng</a:t>
            </a:r>
            <a:r>
              <a:rPr lang="en-US" dirty="0"/>
              <a:t> </a:t>
            </a:r>
            <a:r>
              <a:rPr lang="en-US" dirty="0" err="1"/>
              <a:t>lồ</a:t>
            </a:r>
            <a:r>
              <a:rPr lang="en-US" dirty="0"/>
              <a:t> </a:t>
            </a:r>
            <a:r>
              <a:rPr lang="en-US" dirty="0" err="1"/>
              <a:t>đang</a:t>
            </a:r>
            <a:r>
              <a:rPr lang="en-US" dirty="0"/>
              <a:t> </a:t>
            </a:r>
            <a:r>
              <a:rPr lang="en-US" dirty="0" err="1"/>
              <a:t>vươn</a:t>
            </a:r>
            <a:r>
              <a:rPr lang="en-US" dirty="0"/>
              <a:t> ra </a:t>
            </a:r>
            <a:r>
              <a:rPr lang="en-US" dirty="0" err="1"/>
              <a:t>để</a:t>
            </a:r>
            <a:r>
              <a:rPr lang="en-US" dirty="0"/>
              <a:t> </a:t>
            </a:r>
            <a:r>
              <a:rPr lang="en-US" dirty="0" err="1"/>
              <a:t>đón</a:t>
            </a:r>
            <a:r>
              <a:rPr lang="en-US" dirty="0"/>
              <a:t> </a:t>
            </a:r>
            <a:r>
              <a:rPr lang="en-US" dirty="0" err="1"/>
              <a:t>lấy</a:t>
            </a:r>
            <a:r>
              <a:rPr lang="en-US" dirty="0"/>
              <a:t> </a:t>
            </a:r>
            <a:r>
              <a:rPr lang="en-US" dirty="0" err="1"/>
              <a:t>những</a:t>
            </a:r>
            <a:r>
              <a:rPr lang="en-US" dirty="0"/>
              <a:t> </a:t>
            </a:r>
            <a:r>
              <a:rPr lang="en-US" dirty="0" err="1"/>
              <a:t>ánh</a:t>
            </a:r>
            <a:r>
              <a:rPr lang="en-US" dirty="0"/>
              <a:t> </a:t>
            </a:r>
            <a:r>
              <a:rPr lang="en-US" dirty="0" err="1"/>
              <a:t>nắng</a:t>
            </a:r>
            <a:r>
              <a:rPr lang="en-US" dirty="0"/>
              <a:t> </a:t>
            </a:r>
            <a:r>
              <a:rPr lang="en-US" dirty="0" err="1"/>
              <a:t>mặt</a:t>
            </a:r>
            <a:r>
              <a:rPr lang="en-US" dirty="0"/>
              <a:t> </a:t>
            </a:r>
            <a:r>
              <a:rPr lang="en-US" dirty="0" err="1"/>
              <a:t>trời</a:t>
            </a:r>
            <a:r>
              <a:rPr lang="en-US" dirty="0"/>
              <a:t>. </a:t>
            </a:r>
            <a:r>
              <a:rPr lang="en-US" dirty="0" err="1"/>
              <a:t>Rễ</a:t>
            </a:r>
            <a:r>
              <a:rPr lang="en-US" dirty="0"/>
              <a:t> </a:t>
            </a:r>
            <a:r>
              <a:rPr lang="en-US" dirty="0" err="1"/>
              <a:t>cây</a:t>
            </a:r>
            <a:r>
              <a:rPr lang="en-US" dirty="0"/>
              <a:t> </a:t>
            </a:r>
            <a:r>
              <a:rPr lang="en-US" dirty="0" err="1"/>
              <a:t>ngoằn</a:t>
            </a:r>
            <a:r>
              <a:rPr lang="en-US" dirty="0"/>
              <a:t> </a:t>
            </a:r>
            <a:r>
              <a:rPr lang="en-US" dirty="0" err="1"/>
              <a:t>ngoèo</a:t>
            </a:r>
            <a:r>
              <a:rPr lang="en-US" dirty="0"/>
              <a:t> </a:t>
            </a:r>
            <a:r>
              <a:rPr lang="en-US" dirty="0" err="1"/>
              <a:t>trên</a:t>
            </a:r>
            <a:r>
              <a:rPr lang="en-US" dirty="0"/>
              <a:t> </a:t>
            </a:r>
            <a:r>
              <a:rPr lang="en-US" dirty="0" err="1"/>
              <a:t>mặt</a:t>
            </a:r>
            <a:r>
              <a:rPr lang="en-US" dirty="0"/>
              <a:t> </a:t>
            </a:r>
            <a:r>
              <a:rPr lang="en-US" dirty="0" err="1"/>
              <a:t>đất</a:t>
            </a:r>
            <a:r>
              <a:rPr lang="en-US" dirty="0"/>
              <a:t> </a:t>
            </a:r>
            <a:r>
              <a:rPr lang="en-US" dirty="0" err="1"/>
              <a:t>như</a:t>
            </a:r>
            <a:r>
              <a:rPr lang="en-US" dirty="0"/>
              <a:t> </a:t>
            </a:r>
            <a:r>
              <a:rPr lang="en-US" dirty="0" err="1"/>
              <a:t>những</a:t>
            </a:r>
            <a:r>
              <a:rPr lang="en-US" dirty="0"/>
              <a:t> con </a:t>
            </a:r>
            <a:r>
              <a:rPr lang="en-US" dirty="0" err="1"/>
              <a:t>rắn</a:t>
            </a:r>
            <a:r>
              <a:rPr lang="en-US" dirty="0"/>
              <a:t> </a:t>
            </a:r>
            <a:r>
              <a:rPr lang="en-US" dirty="0" err="1"/>
              <a:t>hổ</a:t>
            </a:r>
            <a:r>
              <a:rPr lang="en-US" dirty="0"/>
              <a:t> </a:t>
            </a:r>
            <a:r>
              <a:rPr lang="en-US" dirty="0" err="1"/>
              <a:t>mang</a:t>
            </a:r>
            <a:r>
              <a:rPr lang="en-US" dirty="0"/>
              <a:t>. </a:t>
            </a:r>
            <a:r>
              <a:rPr lang="en-US" dirty="0" err="1"/>
              <a:t>Mùa</a:t>
            </a:r>
            <a:r>
              <a:rPr lang="en-US" dirty="0"/>
              <a:t> </a:t>
            </a:r>
            <a:r>
              <a:rPr lang="en-US" dirty="0" err="1"/>
              <a:t>hè</a:t>
            </a:r>
            <a:r>
              <a:rPr lang="en-US" dirty="0"/>
              <a:t>, </a:t>
            </a:r>
            <a:r>
              <a:rPr lang="en-US" dirty="0" err="1"/>
              <a:t>cây</a:t>
            </a:r>
            <a:r>
              <a:rPr lang="en-US" dirty="0"/>
              <a:t> </a:t>
            </a:r>
            <a:r>
              <a:rPr lang="en-US" dirty="0" err="1"/>
              <a:t>phượng</a:t>
            </a:r>
            <a:r>
              <a:rPr lang="en-US" dirty="0"/>
              <a:t> </a:t>
            </a:r>
            <a:r>
              <a:rPr lang="en-US" dirty="0" err="1"/>
              <a:t>vĩ</a:t>
            </a:r>
            <a:r>
              <a:rPr lang="en-US" dirty="0"/>
              <a:t> </a:t>
            </a:r>
            <a:r>
              <a:rPr lang="en-US" dirty="0" err="1"/>
              <a:t>xum</a:t>
            </a:r>
            <a:r>
              <a:rPr lang="en-US" dirty="0"/>
              <a:t> </a:t>
            </a:r>
            <a:r>
              <a:rPr lang="en-US" dirty="0" err="1"/>
              <a:t>xuê</a:t>
            </a:r>
            <a:r>
              <a:rPr lang="en-US" dirty="0"/>
              <a:t> </a:t>
            </a:r>
            <a:r>
              <a:rPr lang="en-US" dirty="0" err="1"/>
              <a:t>lá</a:t>
            </a:r>
            <a:r>
              <a:rPr lang="en-US" dirty="0"/>
              <a:t>. </a:t>
            </a:r>
            <a:r>
              <a:rPr lang="en-US" dirty="0" err="1"/>
              <a:t>Lá</a:t>
            </a:r>
            <a:r>
              <a:rPr lang="en-US" dirty="0"/>
              <a:t> </a:t>
            </a:r>
            <a:r>
              <a:rPr lang="en-US" dirty="0" err="1"/>
              <a:t>phượng</a:t>
            </a:r>
            <a:r>
              <a:rPr lang="en-US" dirty="0"/>
              <a:t> </a:t>
            </a:r>
            <a:r>
              <a:rPr lang="en-US" dirty="0" err="1"/>
              <a:t>màu</a:t>
            </a:r>
            <a:r>
              <a:rPr lang="en-US" dirty="0"/>
              <a:t> </a:t>
            </a:r>
            <a:r>
              <a:rPr lang="en-US" dirty="0" err="1"/>
              <a:t>xanh</a:t>
            </a:r>
            <a:r>
              <a:rPr lang="en-US" dirty="0"/>
              <a:t>, </a:t>
            </a:r>
            <a:r>
              <a:rPr lang="en-US" dirty="0" err="1"/>
              <a:t>nhỏ</a:t>
            </a:r>
            <a:r>
              <a:rPr lang="en-US" dirty="0"/>
              <a:t> </a:t>
            </a:r>
            <a:r>
              <a:rPr lang="en-US" dirty="0" err="1"/>
              <a:t>xíu</a:t>
            </a:r>
            <a:r>
              <a:rPr lang="en-US" dirty="0"/>
              <a:t>, </a:t>
            </a:r>
            <a:r>
              <a:rPr lang="en-US" dirty="0" err="1"/>
              <a:t>ngon</a:t>
            </a:r>
            <a:r>
              <a:rPr lang="en-US" dirty="0"/>
              <a:t> </a:t>
            </a:r>
            <a:r>
              <a:rPr lang="en-US" dirty="0" err="1"/>
              <a:t>lành</a:t>
            </a:r>
            <a:r>
              <a:rPr lang="en-US" dirty="0"/>
              <a:t> </a:t>
            </a:r>
            <a:r>
              <a:rPr lang="en-US" dirty="0" err="1"/>
              <a:t>như</a:t>
            </a:r>
            <a:r>
              <a:rPr lang="en-US" dirty="0"/>
              <a:t> </a:t>
            </a:r>
            <a:r>
              <a:rPr lang="en-US" dirty="0" err="1"/>
              <a:t>lá</a:t>
            </a:r>
            <a:r>
              <a:rPr lang="en-US" dirty="0"/>
              <a:t> me non. </a:t>
            </a:r>
            <a:r>
              <a:rPr lang="en-US" dirty="0" err="1"/>
              <a:t>Nhưng</a:t>
            </a:r>
            <a:r>
              <a:rPr lang="en-US" dirty="0"/>
              <a:t> </a:t>
            </a:r>
            <a:r>
              <a:rPr lang="en-US" dirty="0" err="1"/>
              <a:t>có</a:t>
            </a:r>
            <a:r>
              <a:rPr lang="en-US" dirty="0"/>
              <a:t> </a:t>
            </a:r>
            <a:r>
              <a:rPr lang="en-US" dirty="0" err="1"/>
              <a:t>lẽ</a:t>
            </a:r>
            <a:r>
              <a:rPr lang="en-US" dirty="0"/>
              <a:t>, </a:t>
            </a:r>
            <a:r>
              <a:rPr lang="en-US" dirty="0" err="1"/>
              <a:t>đẹp</a:t>
            </a:r>
            <a:r>
              <a:rPr lang="en-US" dirty="0"/>
              <a:t> </a:t>
            </a:r>
            <a:r>
              <a:rPr lang="en-US" dirty="0" err="1"/>
              <a:t>nhất</a:t>
            </a:r>
            <a:r>
              <a:rPr lang="en-US" dirty="0"/>
              <a:t> </a:t>
            </a:r>
            <a:r>
              <a:rPr lang="en-US" dirty="0" err="1"/>
              <a:t>vẫn</a:t>
            </a:r>
            <a:r>
              <a:rPr lang="en-US" dirty="0"/>
              <a:t> </a:t>
            </a:r>
            <a:r>
              <a:rPr lang="en-US" dirty="0" err="1"/>
              <a:t>là</a:t>
            </a:r>
            <a:r>
              <a:rPr lang="en-US" dirty="0"/>
              <a:t> </a:t>
            </a:r>
            <a:r>
              <a:rPr lang="en-US" dirty="0" err="1"/>
              <a:t>những</a:t>
            </a:r>
            <a:r>
              <a:rPr lang="en-US" dirty="0"/>
              <a:t> </a:t>
            </a:r>
            <a:r>
              <a:rPr lang="en-US" dirty="0" err="1"/>
              <a:t>chùm</a:t>
            </a:r>
            <a:r>
              <a:rPr lang="en-US" dirty="0"/>
              <a:t> </a:t>
            </a:r>
            <a:r>
              <a:rPr lang="en-US" dirty="0" err="1"/>
              <a:t>hoa</a:t>
            </a:r>
            <a:r>
              <a:rPr lang="en-US" dirty="0"/>
              <a:t> </a:t>
            </a:r>
            <a:r>
              <a:rPr lang="en-US" dirty="0" err="1"/>
              <a:t>phượng</a:t>
            </a:r>
            <a:r>
              <a:rPr lang="en-US" dirty="0"/>
              <a:t> </a:t>
            </a:r>
            <a:r>
              <a:rPr lang="en-US" dirty="0" err="1"/>
              <a:t>đỏ</a:t>
            </a:r>
            <a:r>
              <a:rPr lang="en-US" dirty="0"/>
              <a:t> </a:t>
            </a:r>
            <a:r>
              <a:rPr lang="en-US" dirty="0" err="1"/>
              <a:t>rực</a:t>
            </a:r>
            <a:r>
              <a:rPr lang="en-US" dirty="0"/>
              <a:t>. Khi </a:t>
            </a:r>
            <a:r>
              <a:rPr lang="en-US" dirty="0" err="1"/>
              <a:t>tiếng</a:t>
            </a:r>
            <a:r>
              <a:rPr lang="en-US" dirty="0"/>
              <a:t> </a:t>
            </a:r>
            <a:r>
              <a:rPr lang="en-US" dirty="0" err="1"/>
              <a:t>ve</a:t>
            </a:r>
            <a:r>
              <a:rPr lang="en-US" dirty="0"/>
              <a:t> </a:t>
            </a:r>
            <a:r>
              <a:rPr lang="en-US" dirty="0" err="1"/>
              <a:t>bắt</a:t>
            </a:r>
            <a:r>
              <a:rPr lang="en-US" dirty="0"/>
              <a:t> </a:t>
            </a:r>
            <a:r>
              <a:rPr lang="en-US" dirty="0" err="1"/>
              <a:t>đầu</a:t>
            </a:r>
            <a:r>
              <a:rPr lang="en-US" dirty="0"/>
              <a:t> </a:t>
            </a:r>
            <a:r>
              <a:rPr lang="en-US" dirty="0" err="1"/>
              <a:t>râm</a:t>
            </a:r>
            <a:r>
              <a:rPr lang="en-US" dirty="0"/>
              <a:t> ran </a:t>
            </a:r>
            <a:r>
              <a:rPr lang="en-US" dirty="0" err="1"/>
              <a:t>khắp</a:t>
            </a:r>
            <a:r>
              <a:rPr lang="en-US" dirty="0"/>
              <a:t> </a:t>
            </a:r>
            <a:r>
              <a:rPr lang="en-US" dirty="0" err="1"/>
              <a:t>không</a:t>
            </a:r>
            <a:r>
              <a:rPr lang="en-US" dirty="0"/>
              <a:t> </a:t>
            </a:r>
            <a:r>
              <a:rPr lang="en-US" dirty="0" err="1"/>
              <a:t>gian</a:t>
            </a:r>
            <a:r>
              <a:rPr lang="en-US" dirty="0"/>
              <a:t> </a:t>
            </a:r>
            <a:r>
              <a:rPr lang="en-US" dirty="0" err="1"/>
              <a:t>cũng</a:t>
            </a:r>
            <a:r>
              <a:rPr lang="en-US" dirty="0"/>
              <a:t> </a:t>
            </a:r>
            <a:r>
              <a:rPr lang="en-US" dirty="0" err="1"/>
              <a:t>là</a:t>
            </a:r>
            <a:r>
              <a:rPr lang="en-US" dirty="0"/>
              <a:t> </a:t>
            </a:r>
            <a:r>
              <a:rPr lang="en-US" dirty="0" err="1"/>
              <a:t>lúc</a:t>
            </a:r>
            <a:r>
              <a:rPr lang="en-US" dirty="0"/>
              <a:t> </a:t>
            </a:r>
            <a:r>
              <a:rPr lang="en-US" dirty="0" err="1"/>
              <a:t>hoa</a:t>
            </a:r>
            <a:r>
              <a:rPr lang="en-US" dirty="0"/>
              <a:t> </a:t>
            </a:r>
            <a:r>
              <a:rPr lang="en-US" dirty="0" err="1"/>
              <a:t>phượng</a:t>
            </a:r>
            <a:r>
              <a:rPr lang="en-US" dirty="0"/>
              <a:t> </a:t>
            </a:r>
            <a:r>
              <a:rPr lang="en-US" dirty="0" err="1"/>
              <a:t>hé</a:t>
            </a:r>
            <a:r>
              <a:rPr lang="en-US" dirty="0"/>
              <a:t> </a:t>
            </a:r>
            <a:r>
              <a:rPr lang="en-US" dirty="0" err="1"/>
              <a:t>đôi</a:t>
            </a:r>
            <a:r>
              <a:rPr lang="en-US" dirty="0"/>
              <a:t> </a:t>
            </a:r>
            <a:r>
              <a:rPr lang="en-US" dirty="0" err="1"/>
              <a:t>cánh</a:t>
            </a:r>
            <a:r>
              <a:rPr lang="en-US" dirty="0"/>
              <a:t> </a:t>
            </a:r>
            <a:r>
              <a:rPr lang="en-US" dirty="0" err="1"/>
              <a:t>đẹp</a:t>
            </a:r>
            <a:r>
              <a:rPr lang="en-US" dirty="0"/>
              <a:t> </a:t>
            </a:r>
            <a:r>
              <a:rPr lang="en-US" dirty="0" err="1"/>
              <a:t>xinh</a:t>
            </a:r>
            <a:r>
              <a:rPr lang="en-US" dirty="0"/>
              <a:t> ra </a:t>
            </a:r>
            <a:r>
              <a:rPr lang="en-US" dirty="0" err="1"/>
              <a:t>với</a:t>
            </a:r>
            <a:r>
              <a:rPr lang="en-US" dirty="0"/>
              <a:t> </a:t>
            </a:r>
            <a:r>
              <a:rPr lang="en-US" dirty="0" err="1"/>
              <a:t>đất</a:t>
            </a:r>
            <a:r>
              <a:rPr lang="en-US" dirty="0"/>
              <a:t> </a:t>
            </a:r>
            <a:r>
              <a:rPr lang="en-US" dirty="0" err="1"/>
              <a:t>trời</a:t>
            </a:r>
            <a:r>
              <a:rPr lang="en-US" dirty="0"/>
              <a:t>. </a:t>
            </a:r>
            <a:r>
              <a:rPr lang="en-US" dirty="0" err="1"/>
              <a:t>Hoa</a:t>
            </a:r>
            <a:r>
              <a:rPr lang="en-US" dirty="0"/>
              <a:t> </a:t>
            </a:r>
            <a:r>
              <a:rPr lang="en-US" dirty="0" err="1"/>
              <a:t>phượng</a:t>
            </a:r>
            <a:r>
              <a:rPr lang="en-US" dirty="0"/>
              <a:t> </a:t>
            </a:r>
            <a:r>
              <a:rPr lang="en-US" dirty="0" err="1"/>
              <a:t>năm</a:t>
            </a:r>
            <a:r>
              <a:rPr lang="en-US" dirty="0"/>
              <a:t> </a:t>
            </a:r>
            <a:r>
              <a:rPr lang="en-US" dirty="0" err="1"/>
              <a:t>cánh</a:t>
            </a:r>
            <a:r>
              <a:rPr lang="en-US" dirty="0"/>
              <a:t>. </a:t>
            </a:r>
            <a:r>
              <a:rPr lang="en-US" dirty="0" err="1"/>
              <a:t>Cánh</a:t>
            </a:r>
            <a:r>
              <a:rPr lang="en-US" dirty="0"/>
              <a:t> </a:t>
            </a:r>
            <a:r>
              <a:rPr lang="en-US" dirty="0" err="1"/>
              <a:t>hoa</a:t>
            </a:r>
            <a:r>
              <a:rPr lang="en-US" dirty="0"/>
              <a:t> </a:t>
            </a:r>
            <a:r>
              <a:rPr lang="en-US" dirty="0" err="1"/>
              <a:t>mềm</a:t>
            </a:r>
            <a:r>
              <a:rPr lang="en-US" dirty="0"/>
              <a:t> </a:t>
            </a:r>
            <a:r>
              <a:rPr lang="en-US" dirty="0" err="1"/>
              <a:t>như</a:t>
            </a:r>
            <a:r>
              <a:rPr lang="en-US" dirty="0"/>
              <a:t> </a:t>
            </a:r>
            <a:r>
              <a:rPr lang="en-US" dirty="0" err="1"/>
              <a:t>cánh</a:t>
            </a:r>
            <a:r>
              <a:rPr lang="en-US" dirty="0"/>
              <a:t> </a:t>
            </a:r>
            <a:r>
              <a:rPr lang="en-US" dirty="0" err="1"/>
              <a:t>bướm</a:t>
            </a:r>
            <a:r>
              <a:rPr lang="en-US" dirty="0"/>
              <a:t>, </a:t>
            </a:r>
            <a:r>
              <a:rPr lang="en-US" dirty="0" err="1"/>
              <a:t>màu</a:t>
            </a:r>
            <a:r>
              <a:rPr lang="en-US" dirty="0"/>
              <a:t> </a:t>
            </a:r>
            <a:r>
              <a:rPr lang="en-US" dirty="0" err="1"/>
              <a:t>đỏ</a:t>
            </a:r>
            <a:r>
              <a:rPr lang="en-US" dirty="0"/>
              <a:t> </a:t>
            </a:r>
            <a:r>
              <a:rPr lang="en-US" dirty="0" err="1"/>
              <a:t>thắm</a:t>
            </a:r>
            <a:r>
              <a:rPr lang="en-US" dirty="0"/>
              <a:t>. </a:t>
            </a:r>
            <a:r>
              <a:rPr lang="en-US" dirty="0" err="1"/>
              <a:t>Những</a:t>
            </a:r>
            <a:r>
              <a:rPr lang="en-US" dirty="0"/>
              <a:t> </a:t>
            </a:r>
            <a:r>
              <a:rPr lang="en-US" dirty="0" err="1"/>
              <a:t>chùm</a:t>
            </a:r>
            <a:r>
              <a:rPr lang="en-US" dirty="0"/>
              <a:t> </a:t>
            </a:r>
            <a:r>
              <a:rPr lang="en-US" dirty="0" err="1"/>
              <a:t>hoa</a:t>
            </a:r>
            <a:r>
              <a:rPr lang="en-US" dirty="0"/>
              <a:t> </a:t>
            </a:r>
            <a:r>
              <a:rPr lang="en-US" dirty="0" err="1"/>
              <a:t>lấp</a:t>
            </a:r>
            <a:r>
              <a:rPr lang="en-US" dirty="0"/>
              <a:t> </a:t>
            </a:r>
            <a:r>
              <a:rPr lang="en-US" dirty="0" err="1"/>
              <a:t>ló</a:t>
            </a:r>
            <a:r>
              <a:rPr lang="en-US" dirty="0"/>
              <a:t> </a:t>
            </a:r>
            <a:r>
              <a:rPr lang="en-US" dirty="0" err="1"/>
              <a:t>trong</a:t>
            </a:r>
            <a:r>
              <a:rPr lang="en-US" dirty="0"/>
              <a:t> </a:t>
            </a:r>
            <a:r>
              <a:rPr lang="en-US" dirty="0" err="1"/>
              <a:t>những</a:t>
            </a:r>
            <a:r>
              <a:rPr lang="en-US" dirty="0"/>
              <a:t> </a:t>
            </a:r>
            <a:r>
              <a:rPr lang="en-US" dirty="0" err="1"/>
              <a:t>tán</a:t>
            </a:r>
            <a:r>
              <a:rPr lang="en-US" dirty="0"/>
              <a:t> </a:t>
            </a:r>
            <a:r>
              <a:rPr lang="en-US" dirty="0" err="1"/>
              <a:t>lá</a:t>
            </a:r>
            <a:r>
              <a:rPr lang="en-US" dirty="0"/>
              <a:t> </a:t>
            </a:r>
            <a:r>
              <a:rPr lang="en-US" dirty="0" err="1"/>
              <a:t>xanh</a:t>
            </a:r>
            <a:r>
              <a:rPr lang="en-US" dirty="0"/>
              <a:t> </a:t>
            </a:r>
            <a:r>
              <a:rPr lang="en-US" dirty="0" err="1"/>
              <a:t>như</a:t>
            </a:r>
            <a:r>
              <a:rPr lang="en-US" dirty="0"/>
              <a:t> </a:t>
            </a:r>
            <a:r>
              <a:rPr lang="en-US" dirty="0" err="1"/>
              <a:t>những</a:t>
            </a:r>
            <a:r>
              <a:rPr lang="en-US" dirty="0"/>
              <a:t> </a:t>
            </a:r>
            <a:r>
              <a:rPr lang="en-US" dirty="0" err="1"/>
              <a:t>ngọn</a:t>
            </a:r>
            <a:r>
              <a:rPr lang="en-US" dirty="0"/>
              <a:t> </a:t>
            </a:r>
            <a:r>
              <a:rPr lang="en-US" dirty="0" err="1"/>
              <a:t>nến</a:t>
            </a:r>
            <a:r>
              <a:rPr lang="en-US" dirty="0"/>
              <a:t> lung </a:t>
            </a:r>
            <a:r>
              <a:rPr lang="en-US" dirty="0" err="1"/>
              <a:t>linh</a:t>
            </a:r>
            <a:r>
              <a:rPr lang="en-US" dirty="0"/>
              <a:t> </a:t>
            </a:r>
            <a:r>
              <a:rPr lang="en-US" dirty="0" err="1"/>
              <a:t>thắp</a:t>
            </a:r>
            <a:r>
              <a:rPr lang="en-US" dirty="0"/>
              <a:t> </a:t>
            </a:r>
            <a:r>
              <a:rPr lang="en-US" dirty="0" err="1"/>
              <a:t>sáng</a:t>
            </a:r>
            <a:r>
              <a:rPr lang="en-US" dirty="0"/>
              <a:t> </a:t>
            </a:r>
            <a:r>
              <a:rPr lang="en-US" dirty="0" err="1"/>
              <a:t>cả</a:t>
            </a:r>
            <a:r>
              <a:rPr lang="en-US" dirty="0"/>
              <a:t> </a:t>
            </a:r>
            <a:r>
              <a:rPr lang="en-US" dirty="0" err="1"/>
              <a:t>một</a:t>
            </a:r>
            <a:r>
              <a:rPr lang="en-US" dirty="0"/>
              <a:t> </a:t>
            </a:r>
            <a:r>
              <a:rPr lang="en-US" dirty="0" err="1"/>
              <a:t>khoảng</a:t>
            </a:r>
            <a:r>
              <a:rPr lang="en-US" dirty="0"/>
              <a:t> </a:t>
            </a:r>
            <a:r>
              <a:rPr lang="en-US" dirty="0" err="1"/>
              <a:t>trời</a:t>
            </a:r>
            <a:r>
              <a:rPr lang="en-US" dirty="0"/>
              <a:t>. </a:t>
            </a:r>
            <a:r>
              <a:rPr lang="en-US" dirty="0" err="1"/>
              <a:t>Hết</a:t>
            </a:r>
            <a:r>
              <a:rPr lang="en-US" dirty="0"/>
              <a:t> </a:t>
            </a:r>
            <a:r>
              <a:rPr lang="en-US" dirty="0" err="1"/>
              <a:t>mùa</a:t>
            </a:r>
            <a:r>
              <a:rPr lang="en-US" dirty="0"/>
              <a:t>, </a:t>
            </a:r>
            <a:r>
              <a:rPr lang="en-US" dirty="0" err="1"/>
              <a:t>hoa</a:t>
            </a:r>
            <a:r>
              <a:rPr lang="en-US" dirty="0"/>
              <a:t> </a:t>
            </a:r>
            <a:r>
              <a:rPr lang="en-US" dirty="0" err="1"/>
              <a:t>phượng</a:t>
            </a:r>
            <a:r>
              <a:rPr lang="en-US" dirty="0"/>
              <a:t> </a:t>
            </a:r>
            <a:r>
              <a:rPr lang="en-US" dirty="0" err="1"/>
              <a:t>rụng</a:t>
            </a:r>
            <a:r>
              <a:rPr lang="en-US" dirty="0"/>
              <a:t> </a:t>
            </a:r>
            <a:r>
              <a:rPr lang="en-US" dirty="0" err="1"/>
              <a:t>xuống</a:t>
            </a:r>
            <a:r>
              <a:rPr lang="en-US" dirty="0"/>
              <a:t>, </a:t>
            </a:r>
            <a:r>
              <a:rPr lang="en-US" dirty="0" err="1"/>
              <a:t>làm</a:t>
            </a:r>
            <a:r>
              <a:rPr lang="en-US" dirty="0"/>
              <a:t> </a:t>
            </a:r>
            <a:r>
              <a:rPr lang="en-US" dirty="0" err="1"/>
              <a:t>cho</a:t>
            </a:r>
            <a:r>
              <a:rPr lang="en-US" dirty="0"/>
              <a:t> </a:t>
            </a:r>
            <a:r>
              <a:rPr lang="en-US" dirty="0" err="1"/>
              <a:t>một</a:t>
            </a:r>
            <a:r>
              <a:rPr lang="en-US" dirty="0"/>
              <a:t> </a:t>
            </a:r>
            <a:r>
              <a:rPr lang="en-US" dirty="0" err="1"/>
              <a:t>góc</a:t>
            </a:r>
            <a:r>
              <a:rPr lang="en-US" dirty="0"/>
              <a:t> </a:t>
            </a:r>
            <a:r>
              <a:rPr lang="en-US" dirty="0" err="1"/>
              <a:t>sân</a:t>
            </a:r>
            <a:r>
              <a:rPr lang="en-US" dirty="0"/>
              <a:t> </a:t>
            </a:r>
            <a:r>
              <a:rPr lang="en-US" dirty="0" err="1"/>
              <a:t>như</a:t>
            </a:r>
            <a:r>
              <a:rPr lang="en-US" dirty="0"/>
              <a:t> </a:t>
            </a:r>
            <a:r>
              <a:rPr lang="en-US" dirty="0" err="1"/>
              <a:t>được</a:t>
            </a:r>
            <a:r>
              <a:rPr lang="en-US" dirty="0"/>
              <a:t> </a:t>
            </a:r>
            <a:r>
              <a:rPr lang="en-US" dirty="0" err="1"/>
              <a:t>dệt</a:t>
            </a:r>
            <a:r>
              <a:rPr lang="en-US" dirty="0"/>
              <a:t> </a:t>
            </a:r>
            <a:r>
              <a:rPr lang="en-US" dirty="0" err="1"/>
              <a:t>một</a:t>
            </a:r>
            <a:r>
              <a:rPr lang="en-US" dirty="0"/>
              <a:t> </a:t>
            </a:r>
            <a:r>
              <a:rPr lang="en-US" dirty="0" err="1"/>
              <a:t>tấm</a:t>
            </a:r>
            <a:r>
              <a:rPr lang="en-US" dirty="0"/>
              <a:t> </a:t>
            </a:r>
            <a:r>
              <a:rPr lang="en-US" dirty="0" err="1"/>
              <a:t>thảm</a:t>
            </a:r>
            <a:r>
              <a:rPr lang="en-US" dirty="0"/>
              <a:t> </a:t>
            </a:r>
            <a:r>
              <a:rPr lang="en-US" dirty="0" err="1"/>
              <a:t>nhung</a:t>
            </a:r>
            <a:r>
              <a:rPr lang="en-US" dirty="0"/>
              <a:t> </a:t>
            </a:r>
            <a:r>
              <a:rPr lang="en-US" dirty="0" err="1"/>
              <a:t>màu</a:t>
            </a:r>
            <a:r>
              <a:rPr lang="en-US" dirty="0"/>
              <a:t> </a:t>
            </a:r>
            <a:r>
              <a:rPr lang="en-US" dirty="0" err="1"/>
              <a:t>đỏ</a:t>
            </a:r>
            <a:r>
              <a:rPr lang="en-US" dirty="0"/>
              <a:t> </a:t>
            </a:r>
            <a:r>
              <a:rPr lang="en-US" dirty="0" err="1"/>
              <a:t>khổng</a:t>
            </a:r>
            <a:r>
              <a:rPr lang="en-US" dirty="0"/>
              <a:t> </a:t>
            </a:r>
            <a:r>
              <a:rPr lang="en-US" dirty="0" err="1"/>
              <a:t>lồ</a:t>
            </a:r>
            <a:r>
              <a:rPr lang="en-US" dirty="0"/>
              <a:t>. Khi </a:t>
            </a:r>
            <a:r>
              <a:rPr lang="en-US" dirty="0" err="1"/>
              <a:t>thu</a:t>
            </a:r>
            <a:r>
              <a:rPr lang="en-US" dirty="0"/>
              <a:t> sang, </a:t>
            </a:r>
            <a:r>
              <a:rPr lang="en-US" dirty="0" err="1"/>
              <a:t>những</a:t>
            </a:r>
            <a:r>
              <a:rPr lang="en-US" dirty="0"/>
              <a:t> </a:t>
            </a:r>
            <a:r>
              <a:rPr lang="en-US" dirty="0" err="1"/>
              <a:t>chùm</a:t>
            </a:r>
            <a:r>
              <a:rPr lang="en-US" dirty="0"/>
              <a:t> </a:t>
            </a:r>
            <a:r>
              <a:rPr lang="en-US" dirty="0" err="1"/>
              <a:t>hoa</a:t>
            </a:r>
            <a:r>
              <a:rPr lang="en-US" dirty="0"/>
              <a:t> </a:t>
            </a:r>
            <a:r>
              <a:rPr lang="en-US" dirty="0" err="1"/>
              <a:t>đỏ</a:t>
            </a:r>
            <a:r>
              <a:rPr lang="en-US" dirty="0"/>
              <a:t> </a:t>
            </a:r>
            <a:r>
              <a:rPr lang="en-US" dirty="0" err="1"/>
              <a:t>rực</a:t>
            </a:r>
            <a:r>
              <a:rPr lang="en-US" dirty="0"/>
              <a:t> </a:t>
            </a:r>
            <a:r>
              <a:rPr lang="en-US" dirty="0" err="1"/>
              <a:t>rỡ</a:t>
            </a:r>
            <a:r>
              <a:rPr lang="en-US" dirty="0"/>
              <a:t> </a:t>
            </a:r>
            <a:r>
              <a:rPr lang="en-US" dirty="0" err="1"/>
              <a:t>lần</a:t>
            </a:r>
            <a:r>
              <a:rPr lang="en-US" dirty="0"/>
              <a:t> </a:t>
            </a:r>
            <a:r>
              <a:rPr lang="en-US" dirty="0" err="1"/>
              <a:t>lượt</a:t>
            </a:r>
            <a:r>
              <a:rPr lang="en-US" dirty="0"/>
              <a:t> </a:t>
            </a:r>
            <a:r>
              <a:rPr lang="en-US" dirty="0" err="1"/>
              <a:t>được</a:t>
            </a:r>
            <a:r>
              <a:rPr lang="en-US" dirty="0"/>
              <a:t> </a:t>
            </a:r>
            <a:r>
              <a:rPr lang="en-US" dirty="0" err="1"/>
              <a:t>thay</a:t>
            </a:r>
            <a:r>
              <a:rPr lang="en-US" dirty="0"/>
              <a:t> </a:t>
            </a:r>
            <a:r>
              <a:rPr lang="en-US" dirty="0" err="1"/>
              <a:t>bằng</a:t>
            </a:r>
            <a:r>
              <a:rPr lang="en-US" dirty="0"/>
              <a:t> </a:t>
            </a:r>
            <a:r>
              <a:rPr lang="en-US" dirty="0" err="1"/>
              <a:t>những</a:t>
            </a:r>
            <a:r>
              <a:rPr lang="en-US" dirty="0"/>
              <a:t> </a:t>
            </a:r>
            <a:r>
              <a:rPr lang="en-US" dirty="0" err="1"/>
              <a:t>quả</a:t>
            </a:r>
            <a:r>
              <a:rPr lang="en-US" dirty="0"/>
              <a:t> </a:t>
            </a:r>
            <a:r>
              <a:rPr lang="en-US" dirty="0" err="1"/>
              <a:t>phượng</a:t>
            </a:r>
            <a:r>
              <a:rPr lang="en-US" dirty="0"/>
              <a:t>.”</a:t>
            </a:r>
          </a:p>
        </p:txBody>
      </p:sp>
      <p:pic>
        <p:nvPicPr>
          <p:cNvPr id="4099" name="Picture 3"/>
          <p:cNvPicPr>
            <a:picLocks noChangeAspect="1" noChangeArrowheads="1"/>
          </p:cNvPicPr>
          <p:nvPr/>
        </p:nvPicPr>
        <p:blipFill>
          <a:blip r:embed="rId2"/>
          <a:srcRect/>
          <a:stretch>
            <a:fillRect/>
          </a:stretch>
        </p:blipFill>
        <p:spPr bwMode="auto">
          <a:xfrm>
            <a:off x="8519319" y="1295400"/>
            <a:ext cx="3276600" cy="4495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2161838" cy="6400800"/>
          </a:xfrm>
          <a:prstGeom prst="rect">
            <a:avLst/>
          </a:prstGeom>
          <a:noFill/>
          <a:ln w="9525">
            <a:noFill/>
            <a:miter lim="800000"/>
            <a:headEnd/>
            <a:tailEnd/>
          </a:ln>
          <a:effectLst/>
        </p:spPr>
      </p:pic>
      <p:sp>
        <p:nvSpPr>
          <p:cNvPr id="2" name="Title 1"/>
          <p:cNvSpPr>
            <a:spLocks noGrp="1"/>
          </p:cNvSpPr>
          <p:nvPr>
            <p:ph type="title"/>
          </p:nvPr>
        </p:nvSpPr>
        <p:spPr>
          <a:xfrm>
            <a:off x="518319" y="457200"/>
            <a:ext cx="10945654" cy="1066800"/>
          </a:xfrm>
        </p:spPr>
        <p:txBody>
          <a:bodyPr/>
          <a:lstStyle/>
          <a:p>
            <a:r>
              <a:rPr lang="en-US" b="1"/>
              <a:t>Hướng dẫn về nhà: </a:t>
            </a:r>
          </a:p>
        </p:txBody>
      </p:sp>
      <p:sp>
        <p:nvSpPr>
          <p:cNvPr id="3" name="Content Placeholder 2"/>
          <p:cNvSpPr>
            <a:spLocks noGrp="1"/>
          </p:cNvSpPr>
          <p:nvPr>
            <p:ph idx="1"/>
          </p:nvPr>
        </p:nvSpPr>
        <p:spPr>
          <a:xfrm>
            <a:off x="2194719" y="1493523"/>
            <a:ext cx="8305800" cy="2849877"/>
          </a:xfrm>
        </p:spPr>
        <p:txBody>
          <a:bodyPr>
            <a:normAutofit fontScale="85000" lnSpcReduction="10000"/>
          </a:bodyPr>
          <a:lstStyle/>
          <a:p>
            <a:r>
              <a:rPr lang="en-US" b="1"/>
              <a:t>Câu 1. </a:t>
            </a:r>
            <a:r>
              <a:rPr lang="en-US"/>
              <a:t>Nêu cách sử dụng công cụ phù hợp để đếm xem văn bản trên có bao nhiêu từ “phượng”?</a:t>
            </a:r>
          </a:p>
          <a:p>
            <a:r>
              <a:rPr lang="en-US" b="1"/>
              <a:t>Câu 2. </a:t>
            </a:r>
            <a:r>
              <a:rPr lang="en-US"/>
              <a:t>Nêu cách sử dụng công cụ phù hợp để đếm xem văn bản đó có bao nhiêu câu?</a:t>
            </a:r>
          </a:p>
          <a:p>
            <a:r>
              <a:rPr lang="en-US"/>
              <a:t>Gợi ý: Bằng cách đếm số dấu chấm và trừ đi những chỗ có dấu ba chấm nếu có. </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305800" cy="4648200"/>
          </a:xfrm>
        </p:spPr>
        <p:txBody>
          <a:bodyPr>
            <a:normAutofit lnSpcReduction="10000"/>
          </a:bodyPr>
          <a:lstStyle/>
          <a:p>
            <a:r>
              <a:rPr lang="en-US" b="1"/>
              <a:t>Câu 1. </a:t>
            </a:r>
            <a:r>
              <a:rPr lang="en-US"/>
              <a:t>Nêu cách sử dụng công cụ phù hợp để đếm xem văn bản trên có bao nhiêu từ “phượng”?</a:t>
            </a:r>
          </a:p>
          <a:p>
            <a:r>
              <a:rPr lang="en-US" b="1">
                <a:solidFill>
                  <a:srgbClr val="FF0000"/>
                </a:solidFill>
              </a:rPr>
              <a:t>Trả lời: </a:t>
            </a:r>
          </a:p>
          <a:p>
            <a:r>
              <a:rPr lang="en-US"/>
              <a:t>- B1: Nháy chuột vào lệnh </a:t>
            </a:r>
            <a:r>
              <a:rPr lang="en-US" b="1"/>
              <a:t>Find</a:t>
            </a:r>
            <a:endParaRPr lang="en-US"/>
          </a:p>
          <a:p>
            <a:r>
              <a:rPr lang="en-US"/>
              <a:t>- B2: Nhập “phượng” trong ô </a:t>
            </a:r>
            <a:r>
              <a:rPr lang="en-US" b="1"/>
              <a:t>Search Document</a:t>
            </a:r>
            <a:endParaRPr lang="en-US"/>
          </a:p>
          <a:p>
            <a:r>
              <a:rPr lang="en-US"/>
              <a:t>- B3: Xem </a:t>
            </a:r>
            <a:r>
              <a:rPr lang="en-US" b="1"/>
              <a:t>số lượng các kết quả tìm được.</a:t>
            </a:r>
            <a:endParaRPr lang="en-US"/>
          </a:p>
          <a:p>
            <a:endParaRPr lang="en-US"/>
          </a:p>
          <a:p>
            <a:endParaRPr lang="en-US"/>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077200" cy="5181600"/>
          </a:xfrm>
        </p:spPr>
        <p:txBody>
          <a:bodyPr>
            <a:normAutofit/>
          </a:bodyPr>
          <a:lstStyle/>
          <a:p>
            <a:r>
              <a:rPr lang="en-US" sz="2600" b="1" dirty="0" err="1"/>
              <a:t>Câu</a:t>
            </a:r>
            <a:r>
              <a:rPr lang="en-US" sz="2600" b="1" dirty="0"/>
              <a:t> 2. </a:t>
            </a:r>
            <a:r>
              <a:rPr lang="en-US" sz="2600" dirty="0" err="1"/>
              <a:t>Nêu</a:t>
            </a:r>
            <a:r>
              <a:rPr lang="en-US" sz="2600" dirty="0"/>
              <a:t> </a:t>
            </a:r>
            <a:r>
              <a:rPr lang="en-US" sz="2600" dirty="0" err="1"/>
              <a:t>cách</a:t>
            </a:r>
            <a:r>
              <a:rPr lang="en-US" sz="2600" dirty="0"/>
              <a:t> </a:t>
            </a:r>
            <a:r>
              <a:rPr lang="en-US" sz="2600" dirty="0" err="1"/>
              <a:t>sử</a:t>
            </a:r>
            <a:r>
              <a:rPr lang="en-US" sz="2600" dirty="0"/>
              <a:t> </a:t>
            </a:r>
            <a:r>
              <a:rPr lang="en-US" sz="2600" dirty="0" err="1"/>
              <a:t>dụng</a:t>
            </a:r>
            <a:r>
              <a:rPr lang="en-US" sz="2600" dirty="0"/>
              <a:t> </a:t>
            </a:r>
            <a:r>
              <a:rPr lang="en-US" sz="2600" dirty="0" err="1"/>
              <a:t>công</a:t>
            </a:r>
            <a:r>
              <a:rPr lang="en-US" sz="2600" dirty="0"/>
              <a:t> </a:t>
            </a:r>
            <a:r>
              <a:rPr lang="en-US" sz="2600" dirty="0" err="1"/>
              <a:t>cụ</a:t>
            </a:r>
            <a:r>
              <a:rPr lang="en-US" sz="2600" dirty="0"/>
              <a:t> </a:t>
            </a:r>
            <a:r>
              <a:rPr lang="en-US" sz="2600" dirty="0" err="1"/>
              <a:t>phù</a:t>
            </a:r>
            <a:r>
              <a:rPr lang="en-US" sz="2600" dirty="0"/>
              <a:t> </a:t>
            </a:r>
            <a:r>
              <a:rPr lang="en-US" sz="2600" dirty="0" err="1"/>
              <a:t>hợp</a:t>
            </a:r>
            <a:r>
              <a:rPr lang="en-US" sz="2600" dirty="0"/>
              <a:t> </a:t>
            </a:r>
            <a:r>
              <a:rPr lang="en-US" sz="2600" dirty="0" err="1"/>
              <a:t>để</a:t>
            </a:r>
            <a:r>
              <a:rPr lang="en-US" sz="2600" dirty="0"/>
              <a:t> </a:t>
            </a:r>
            <a:r>
              <a:rPr lang="en-US" sz="2600" dirty="0" err="1"/>
              <a:t>đếm</a:t>
            </a:r>
            <a:r>
              <a:rPr lang="en-US" sz="2600" dirty="0"/>
              <a:t> </a:t>
            </a:r>
            <a:r>
              <a:rPr lang="en-US" sz="2600" dirty="0" err="1"/>
              <a:t>xem</a:t>
            </a:r>
            <a:r>
              <a:rPr lang="en-US" sz="2600" dirty="0"/>
              <a:t> </a:t>
            </a:r>
            <a:r>
              <a:rPr lang="en-US" sz="2600" dirty="0" err="1"/>
              <a:t>văn</a:t>
            </a:r>
            <a:r>
              <a:rPr lang="en-US" sz="2600" dirty="0"/>
              <a:t> </a:t>
            </a:r>
            <a:r>
              <a:rPr lang="en-US" sz="2600" dirty="0" err="1"/>
              <a:t>bản</a:t>
            </a:r>
            <a:r>
              <a:rPr lang="en-US" sz="2600" dirty="0"/>
              <a:t> </a:t>
            </a:r>
            <a:r>
              <a:rPr lang="en-US" sz="2600" dirty="0" err="1"/>
              <a:t>đó</a:t>
            </a:r>
            <a:r>
              <a:rPr lang="en-US" sz="2600" dirty="0"/>
              <a:t> </a:t>
            </a:r>
            <a:r>
              <a:rPr lang="en-US" sz="2600" dirty="0" err="1"/>
              <a:t>có</a:t>
            </a:r>
            <a:r>
              <a:rPr lang="en-US" sz="2600" dirty="0"/>
              <a:t> bao </a:t>
            </a:r>
            <a:r>
              <a:rPr lang="en-US" sz="2600" dirty="0" err="1"/>
              <a:t>nhiêu</a:t>
            </a:r>
            <a:r>
              <a:rPr lang="en-US" sz="2600" dirty="0"/>
              <a:t> </a:t>
            </a:r>
            <a:r>
              <a:rPr lang="en-US" sz="2600" dirty="0" err="1"/>
              <a:t>câu</a:t>
            </a:r>
            <a:r>
              <a:rPr lang="en-US" sz="2600" dirty="0"/>
              <a:t>?</a:t>
            </a:r>
          </a:p>
          <a:p>
            <a:r>
              <a:rPr lang="en-US" sz="2600" dirty="0" err="1">
                <a:solidFill>
                  <a:srgbClr val="FF0000"/>
                </a:solidFill>
              </a:rPr>
              <a:t>Trả</a:t>
            </a:r>
            <a:r>
              <a:rPr lang="en-US" sz="2600" dirty="0">
                <a:solidFill>
                  <a:srgbClr val="FF0000"/>
                </a:solidFill>
              </a:rPr>
              <a:t> </a:t>
            </a:r>
            <a:r>
              <a:rPr lang="en-US" sz="2600" dirty="0" err="1">
                <a:solidFill>
                  <a:srgbClr val="FF0000"/>
                </a:solidFill>
              </a:rPr>
              <a:t>lời</a:t>
            </a:r>
            <a:r>
              <a:rPr lang="en-US" sz="2600" dirty="0">
                <a:solidFill>
                  <a:srgbClr val="FF0000"/>
                </a:solidFill>
              </a:rPr>
              <a:t>:</a:t>
            </a:r>
          </a:p>
          <a:p>
            <a:r>
              <a:rPr lang="en-US" sz="2600" dirty="0"/>
              <a:t>- </a:t>
            </a:r>
            <a:r>
              <a:rPr lang="en-US" sz="2600" dirty="0" err="1"/>
              <a:t>Tìm</a:t>
            </a:r>
            <a:r>
              <a:rPr lang="en-US" sz="2600" dirty="0"/>
              <a:t> </a:t>
            </a:r>
            <a:r>
              <a:rPr lang="en-US" sz="2600" dirty="0" err="1"/>
              <a:t>kiếm</a:t>
            </a:r>
            <a:r>
              <a:rPr lang="en-US" sz="2600" dirty="0"/>
              <a:t> </a:t>
            </a:r>
            <a:r>
              <a:rPr lang="en-US" sz="2600" dirty="0" err="1"/>
              <a:t>số</a:t>
            </a:r>
            <a:r>
              <a:rPr lang="en-US" sz="2600" dirty="0"/>
              <a:t> </a:t>
            </a:r>
            <a:r>
              <a:rPr lang="en-US" sz="2600" dirty="0" err="1"/>
              <a:t>lượng</a:t>
            </a:r>
            <a:r>
              <a:rPr lang="en-US" sz="2600" dirty="0"/>
              <a:t> </a:t>
            </a:r>
            <a:r>
              <a:rPr lang="en-US" sz="2600" dirty="0" err="1"/>
              <a:t>dấu</a:t>
            </a:r>
            <a:r>
              <a:rPr lang="en-US" sz="2600" dirty="0"/>
              <a:t> </a:t>
            </a:r>
            <a:r>
              <a:rPr lang="en-US" sz="2600" dirty="0" err="1"/>
              <a:t>chấm</a:t>
            </a:r>
            <a:r>
              <a:rPr lang="en-US" sz="2600" dirty="0"/>
              <a:t>:</a:t>
            </a:r>
          </a:p>
          <a:p>
            <a:r>
              <a:rPr lang="en-US" sz="2600" dirty="0"/>
              <a:t>B1: </a:t>
            </a:r>
            <a:r>
              <a:rPr lang="en-US" sz="2600" dirty="0" err="1"/>
              <a:t>Nháy</a:t>
            </a:r>
            <a:r>
              <a:rPr lang="en-US" sz="2600" dirty="0"/>
              <a:t> </a:t>
            </a:r>
            <a:r>
              <a:rPr lang="en-US" sz="2600" dirty="0" err="1"/>
              <a:t>chuột</a:t>
            </a:r>
            <a:r>
              <a:rPr lang="en-US" sz="2600" dirty="0"/>
              <a:t> </a:t>
            </a:r>
            <a:r>
              <a:rPr lang="en-US" sz="2600" dirty="0" err="1"/>
              <a:t>vào</a:t>
            </a:r>
            <a:r>
              <a:rPr lang="en-US" sz="2600" dirty="0"/>
              <a:t> </a:t>
            </a:r>
            <a:r>
              <a:rPr lang="en-US" sz="2600" dirty="0" err="1"/>
              <a:t>lệnh</a:t>
            </a:r>
            <a:r>
              <a:rPr lang="en-US" sz="2600" dirty="0"/>
              <a:t> </a:t>
            </a:r>
            <a:r>
              <a:rPr lang="en-US" sz="2600" b="1" dirty="0"/>
              <a:t>Find</a:t>
            </a:r>
            <a:endParaRPr lang="en-US" sz="2600" dirty="0"/>
          </a:p>
          <a:p>
            <a:r>
              <a:rPr lang="en-US" sz="2600" dirty="0"/>
              <a:t>B2: </a:t>
            </a:r>
            <a:r>
              <a:rPr lang="en-US" sz="2600" dirty="0" err="1"/>
              <a:t>Nhập</a:t>
            </a:r>
            <a:r>
              <a:rPr lang="en-US" sz="2600" dirty="0"/>
              <a:t> “.” </a:t>
            </a:r>
            <a:r>
              <a:rPr lang="en-US" sz="2600" dirty="0" err="1"/>
              <a:t>trong</a:t>
            </a:r>
            <a:r>
              <a:rPr lang="en-US" sz="2600" dirty="0"/>
              <a:t> ô </a:t>
            </a:r>
            <a:r>
              <a:rPr lang="en-US" sz="2600" b="1" dirty="0"/>
              <a:t>Search Document</a:t>
            </a:r>
            <a:endParaRPr lang="en-US" sz="2600" dirty="0"/>
          </a:p>
          <a:p>
            <a:r>
              <a:rPr lang="en-US" sz="2600" dirty="0"/>
              <a:t>B3: </a:t>
            </a:r>
            <a:r>
              <a:rPr lang="en-US" sz="2600" dirty="0" err="1"/>
              <a:t>Xem</a:t>
            </a:r>
            <a:r>
              <a:rPr lang="en-US" sz="2600" dirty="0"/>
              <a:t> </a:t>
            </a:r>
            <a:r>
              <a:rPr lang="en-US" sz="2600" b="1" dirty="0" err="1"/>
              <a:t>số</a:t>
            </a:r>
            <a:r>
              <a:rPr lang="en-US" sz="2600" b="1" dirty="0"/>
              <a:t> </a:t>
            </a:r>
            <a:r>
              <a:rPr lang="en-US" sz="2600" b="1" dirty="0" err="1"/>
              <a:t>lượng</a:t>
            </a:r>
            <a:r>
              <a:rPr lang="en-US" sz="2600" b="1" dirty="0"/>
              <a:t> </a:t>
            </a:r>
            <a:r>
              <a:rPr lang="en-US" sz="2600" b="1" dirty="0" err="1"/>
              <a:t>các</a:t>
            </a:r>
            <a:r>
              <a:rPr lang="en-US" sz="2600" b="1" dirty="0"/>
              <a:t> </a:t>
            </a:r>
            <a:r>
              <a:rPr lang="en-US" sz="2600" b="1" dirty="0" err="1"/>
              <a:t>kết</a:t>
            </a:r>
            <a:r>
              <a:rPr lang="en-US" sz="2600" b="1" dirty="0"/>
              <a:t> </a:t>
            </a:r>
            <a:r>
              <a:rPr lang="en-US" sz="2600" b="1" dirty="0" err="1"/>
              <a:t>quả</a:t>
            </a:r>
            <a:r>
              <a:rPr lang="en-US" sz="2600" b="1" dirty="0"/>
              <a:t> </a:t>
            </a:r>
            <a:r>
              <a:rPr lang="en-US" sz="2600" b="1" dirty="0" err="1"/>
              <a:t>tìm</a:t>
            </a:r>
            <a:r>
              <a:rPr lang="en-US" sz="2600" b="1" dirty="0"/>
              <a:t> </a:t>
            </a:r>
            <a:r>
              <a:rPr lang="en-US" sz="2600" b="1" dirty="0" err="1"/>
              <a:t>được</a:t>
            </a:r>
            <a:r>
              <a:rPr lang="en-US" sz="2600" b="1" dirty="0"/>
              <a:t>.</a:t>
            </a:r>
          </a:p>
          <a:p>
            <a:r>
              <a:rPr lang="en-US" sz="2600" dirty="0"/>
              <a:t>- </a:t>
            </a:r>
            <a:r>
              <a:rPr lang="en-US" sz="2600" dirty="0" err="1"/>
              <a:t>Làm</a:t>
            </a:r>
            <a:r>
              <a:rPr lang="en-US" sz="2600" dirty="0"/>
              <a:t> </a:t>
            </a:r>
            <a:r>
              <a:rPr lang="en-US" sz="2600" dirty="0" err="1"/>
              <a:t>tương</a:t>
            </a:r>
            <a:r>
              <a:rPr lang="en-US" sz="2600" dirty="0"/>
              <a:t> </a:t>
            </a:r>
            <a:r>
              <a:rPr lang="en-US" sz="2600" dirty="0" err="1"/>
              <a:t>tự</a:t>
            </a:r>
            <a:r>
              <a:rPr lang="en-US" sz="2600" dirty="0"/>
              <a:t> </a:t>
            </a:r>
            <a:r>
              <a:rPr lang="en-US" sz="2600" dirty="0" err="1"/>
              <a:t>để</a:t>
            </a:r>
            <a:r>
              <a:rPr lang="en-US" sz="2600" dirty="0"/>
              <a:t> </a:t>
            </a:r>
            <a:r>
              <a:rPr lang="en-US" sz="2600" dirty="0" err="1"/>
              <a:t>tìm</a:t>
            </a:r>
            <a:r>
              <a:rPr lang="en-US" sz="2600" dirty="0"/>
              <a:t> </a:t>
            </a:r>
            <a:r>
              <a:rPr lang="en-US" sz="2600" dirty="0" err="1"/>
              <a:t>kiếm</a:t>
            </a:r>
            <a:r>
              <a:rPr lang="en-US" sz="2600" dirty="0"/>
              <a:t> </a:t>
            </a:r>
            <a:r>
              <a:rPr lang="en-US" sz="2600" dirty="0" err="1"/>
              <a:t>số</a:t>
            </a:r>
            <a:r>
              <a:rPr lang="en-US" sz="2600" dirty="0"/>
              <a:t> </a:t>
            </a:r>
            <a:r>
              <a:rPr lang="en-US" sz="2600" dirty="0" err="1"/>
              <a:t>lượng</a:t>
            </a:r>
            <a:r>
              <a:rPr lang="en-US" sz="2600" dirty="0"/>
              <a:t> </a:t>
            </a:r>
            <a:r>
              <a:rPr lang="en-US" sz="2600" dirty="0" err="1"/>
              <a:t>dấu</a:t>
            </a:r>
            <a:r>
              <a:rPr lang="en-US" sz="2600" dirty="0"/>
              <a:t> </a:t>
            </a:r>
            <a:r>
              <a:rPr lang="en-US" sz="2600" dirty="0" err="1"/>
              <a:t>ba</a:t>
            </a:r>
            <a:r>
              <a:rPr lang="en-US" sz="2600" dirty="0"/>
              <a:t> </a:t>
            </a:r>
            <a:r>
              <a:rPr lang="en-US" sz="2600" dirty="0" err="1"/>
              <a:t>chấm</a:t>
            </a:r>
            <a:r>
              <a:rPr lang="en-US" sz="2600" dirty="0"/>
              <a:t> </a:t>
            </a:r>
          </a:p>
          <a:p>
            <a:r>
              <a:rPr lang="en-US" sz="2600" dirty="0"/>
              <a:t>- </a:t>
            </a:r>
            <a:r>
              <a:rPr lang="en-US" sz="2600" dirty="0" err="1"/>
              <a:t>Số</a:t>
            </a:r>
            <a:r>
              <a:rPr lang="en-US" sz="2600" dirty="0"/>
              <a:t> </a:t>
            </a:r>
            <a:r>
              <a:rPr lang="en-US" sz="2600" dirty="0" err="1"/>
              <a:t>câu</a:t>
            </a:r>
            <a:r>
              <a:rPr lang="en-US" sz="2600" dirty="0"/>
              <a:t> </a:t>
            </a:r>
            <a:r>
              <a:rPr lang="en-US" sz="2600" dirty="0" err="1"/>
              <a:t>của</a:t>
            </a:r>
            <a:r>
              <a:rPr lang="en-US" sz="2600" dirty="0"/>
              <a:t> </a:t>
            </a:r>
            <a:r>
              <a:rPr lang="en-US" sz="2600" dirty="0" err="1"/>
              <a:t>văn</a:t>
            </a:r>
            <a:r>
              <a:rPr lang="en-US" sz="2600" dirty="0"/>
              <a:t> </a:t>
            </a:r>
            <a:r>
              <a:rPr lang="en-US" sz="2600" dirty="0" err="1"/>
              <a:t>bản</a:t>
            </a:r>
            <a:r>
              <a:rPr lang="en-US" sz="2600" dirty="0"/>
              <a:t> = </a:t>
            </a:r>
            <a:r>
              <a:rPr lang="en-US" sz="2600" dirty="0" err="1"/>
              <a:t>Số</a:t>
            </a:r>
            <a:r>
              <a:rPr lang="en-US" sz="2600" dirty="0"/>
              <a:t> </a:t>
            </a:r>
            <a:r>
              <a:rPr lang="en-US" sz="2600" dirty="0" err="1"/>
              <a:t>dấu</a:t>
            </a:r>
            <a:r>
              <a:rPr lang="en-US" sz="2600" dirty="0"/>
              <a:t> </a:t>
            </a:r>
            <a:r>
              <a:rPr lang="en-US" sz="2600" dirty="0" err="1"/>
              <a:t>chấm</a:t>
            </a:r>
            <a:r>
              <a:rPr lang="en-US" sz="2600" dirty="0"/>
              <a:t> – </a:t>
            </a:r>
            <a:r>
              <a:rPr lang="en-US" sz="2600" dirty="0" err="1"/>
              <a:t>Số</a:t>
            </a:r>
            <a:r>
              <a:rPr lang="en-US" sz="2600" dirty="0"/>
              <a:t> </a:t>
            </a:r>
            <a:r>
              <a:rPr lang="en-US" sz="2600" dirty="0" err="1"/>
              <a:t>dấu</a:t>
            </a:r>
            <a:r>
              <a:rPr lang="en-US" sz="2600" dirty="0"/>
              <a:t> </a:t>
            </a:r>
            <a:r>
              <a:rPr lang="en-US" sz="2600" dirty="0" err="1"/>
              <a:t>ba</a:t>
            </a:r>
            <a:r>
              <a:rPr lang="en-US" sz="2600" dirty="0"/>
              <a:t> </a:t>
            </a:r>
            <a:r>
              <a:rPr lang="en-US" sz="2600" dirty="0" err="1"/>
              <a:t>chấm</a:t>
            </a:r>
            <a:r>
              <a:rPr lang="en-US" sz="2600" dirty="0"/>
              <a:t> </a:t>
            </a:r>
          </a:p>
          <a:p>
            <a:endParaRPr lang="en-US" sz="2600" dirty="0"/>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36696" y="3063063"/>
            <a:ext cx="8967607" cy="777417"/>
            <a:chOff x="384" y="1344"/>
            <a:chExt cx="3117"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533" y="1383"/>
              <a:ext cx="211" cy="24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764" y="1383"/>
              <a:ext cx="2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riêng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hướng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dẫn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ngày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rồi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lại</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điều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38"/>
            <a:ext cx="8718127" cy="718470"/>
            <a:chOff x="508" y="2112"/>
            <a:chExt cx="3072" cy="410"/>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79" y="2141"/>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hứa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đúng</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70824"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576" y="672"/>
              <a:ext cx="4512" cy="528"/>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2:</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Nếu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thân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mượn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đăng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nhập</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để</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một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gian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470294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38115" y="28040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38115" y="17372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38116"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38115" y="507102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Vào</a:t>
              </a:r>
              <a:r>
                <a:rPr lang="en-US" sz="1867" b="1" dirty="0">
                  <a:solidFill>
                    <a:srgbClr val="0000FF"/>
                  </a:solidFill>
                  <a:latin typeface="Times New Roman" pitchFamily="18" charset="0"/>
                  <a:cs typeface="Times New Roman" pitchFamily="18" charset="0"/>
                </a:rPr>
                <a:t> Facebook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đọc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thông</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65883" y="5375580"/>
            <a:ext cx="8932833"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6" y="2139"/>
              <a:ext cx="147"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lời</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nhắn</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6438" y="1982229"/>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1" y="2139"/>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39"/>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Nhắn</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55581" y="466748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3:</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được</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nhắn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Facebook </a:t>
              </a:r>
              <a:r>
                <a:rPr lang="en-US" sz="2240" b="1" dirty="0" err="1">
                  <a:solidFill>
                    <a:srgbClr val="0000FF"/>
                  </a:solidFill>
                  <a:latin typeface="Times New Roman" pitchFamily="18" charset="0"/>
                  <a:cs typeface="Times New Roman" pitchFamily="18" charset="0"/>
                </a:rPr>
                <a:t>từ</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người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không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biết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335899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14146" y="3143163"/>
            <a:ext cx="8838142" cy="736242"/>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19" y="1381"/>
              <a:ext cx="253"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29"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24" y="1401"/>
              <a:ext cx="211" cy="256"/>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675" y="1442"/>
              <a:ext cx="27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thế</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thực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thân</a:t>
              </a:r>
              <a:r>
                <a:rPr lang="en-US" sz="1867" b="1" dirty="0">
                  <a:solidFill>
                    <a:srgbClr val="0000FF"/>
                  </a:solidFill>
                  <a:latin typeface="Times New Roman" pitchFamily="18" charset="0"/>
                  <a:cs typeface="Times New Roman" pitchFamily="18" charset="0"/>
                </a:rPr>
                <a:t>, …</a:t>
              </a: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a:t>
              </a: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40"/>
            <a:ext cx="8718127" cy="678166"/>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80" y="2206"/>
              <a:ext cx="279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qua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a:t>
              </a:r>
            </a:p>
          </p:txBody>
        </p:sp>
      </p:grpSp>
      <p:sp>
        <p:nvSpPr>
          <p:cNvPr id="116" name="10-Point Star 115"/>
          <p:cNvSpPr/>
          <p:nvPr/>
        </p:nvSpPr>
        <p:spPr>
          <a:xfrm>
            <a:off x="11173232"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612" y="755"/>
              <a:ext cx="4512" cy="295"/>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4:</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webcam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981" y="5121832"/>
            <a:ext cx="2234738" cy="1278968"/>
          </a:xfrm>
          <a:prstGeom prst="rect">
            <a:avLst/>
          </a:prstGeom>
        </p:spPr>
      </p:pic>
    </p:spTree>
    <p:extLst>
      <p:ext uri="{BB962C8B-B14F-4D97-AF65-F5344CB8AC3E}">
        <p14:creationId xmlns:p14="http://schemas.microsoft.com/office/powerpoint/2010/main" val="188369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43998" y="27964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34065" y="1701637"/>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35487"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44286" y="5039816"/>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38" y="140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Chẳng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sẵn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các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bị</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9044" y="5208402"/>
            <a:ext cx="8932833" cy="756968"/>
            <a:chOff x="496" y="2107"/>
            <a:chExt cx="3072" cy="392"/>
          </a:xfrm>
        </p:grpSpPr>
        <p:sp>
          <p:nvSpPr>
            <p:cNvPr id="8204" name="AutoShape 12"/>
            <p:cNvSpPr>
              <a:spLocks noChangeArrowheads="1"/>
            </p:cNvSpPr>
            <p:nvPr/>
          </p:nvSpPr>
          <p:spPr bwMode="gray">
            <a:xfrm>
              <a:off x="496" y="2107"/>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75" y="2169"/>
              <a:ext cx="147" cy="25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9" y="2135"/>
              <a:ext cx="276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vệ</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virut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cập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21511" y="1992426"/>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73" y="2154"/>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Luôn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nhớ</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đăng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73"/>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Đừng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tệp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kèm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từ</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những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191205" y="501114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5:</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khuyên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 </a:t>
              </a:r>
              <a:r>
                <a:rPr lang="en-US" sz="2240" b="1" i="1" u="sng" dirty="0" err="1">
                  <a:solidFill>
                    <a:srgbClr val="FF0000"/>
                  </a:solidFill>
                  <a:latin typeface="Times New Roman" pitchFamily="18" charset="0"/>
                  <a:cs typeface="Times New Roman" pitchFamily="18" charset="0"/>
                </a:rPr>
                <a:t>Sai</a:t>
              </a:r>
              <a:r>
                <a:rPr lang="en-US" sz="2240" b="1" i="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muốn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bảo</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vệ</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thông</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5523" y="5560695"/>
            <a:ext cx="1479752" cy="846881"/>
          </a:xfrm>
          <a:prstGeom prst="rect">
            <a:avLst/>
          </a:prstGeom>
        </p:spPr>
      </p:pic>
    </p:spTree>
    <p:extLst>
      <p:ext uri="{BB962C8B-B14F-4D97-AF65-F5344CB8AC3E}">
        <p14:creationId xmlns:p14="http://schemas.microsoft.com/office/powerpoint/2010/main" val="65858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61554" y="2850984"/>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28904" y="1792543"/>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70692" y="3966670"/>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52076" y="5072791"/>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9333" y="2117089"/>
            <a:ext cx="416349" cy="493822"/>
            <a:chOff x="1872" y="1723"/>
            <a:chExt cx="2014" cy="1818"/>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24605" y="5323139"/>
            <a:ext cx="9324010" cy="746888"/>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5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5" y="1378"/>
              <a:ext cx="259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mỗi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74630" y="1765390"/>
            <a:ext cx="926042" cy="1173512"/>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9332" y="3250565"/>
            <a:ext cx="416348" cy="493822"/>
            <a:chOff x="1872" y="1723"/>
            <a:chExt cx="2014" cy="1818"/>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9332" y="4367742"/>
            <a:ext cx="416348" cy="493822"/>
            <a:chOff x="1872" y="1723"/>
            <a:chExt cx="2014" cy="1818"/>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9332" y="5434542"/>
            <a:ext cx="416348" cy="493822"/>
            <a:chOff x="1872" y="1723"/>
            <a:chExt cx="2014" cy="1818"/>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407" y="3134482"/>
            <a:ext cx="940649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91" y="2139"/>
              <a:ext cx="133"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04263" y="2898865"/>
            <a:ext cx="926041" cy="1173512"/>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74630" y="4039748"/>
            <a:ext cx="926041" cy="1173512"/>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77904" y="2048038"/>
            <a:ext cx="9324010" cy="699937"/>
            <a:chOff x="508" y="2112"/>
            <a:chExt cx="3072" cy="438"/>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4" y="2139"/>
              <a:ext cx="141"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796" y="2133"/>
              <a:ext cx="273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quyền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04263" y="5106548"/>
            <a:ext cx="926041" cy="1173512"/>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999963" y="4278345"/>
            <a:ext cx="9444936"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76" y="2139"/>
              <a:ext cx="139"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7" y="2170"/>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Tức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to </a:t>
              </a:r>
              <a:r>
                <a:rPr lang="en-US" sz="1867" b="1" dirty="0" err="1">
                  <a:solidFill>
                    <a:srgbClr val="0000FF"/>
                  </a:solidFill>
                  <a:latin typeface="Times New Roman" pitchFamily="18" charset="0"/>
                  <a:cs typeface="Times New Roman" pitchFamily="18" charset="0"/>
                </a:rPr>
                <a:t>tiếng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88178" y="5049139"/>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10327303" cy="1014439"/>
            <a:chOff x="294" y="701"/>
            <a:chExt cx="5157" cy="534"/>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447" y="733"/>
              <a:ext cx="4867" cy="50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FF3300"/>
                  </a:solidFill>
                  <a:latin typeface="Times New Roman" pitchFamily="18" charset="0"/>
                  <a:cs typeface="Times New Roman" pitchFamily="18" charset="0"/>
                </a:rPr>
                <a:t>Câu</a:t>
              </a:r>
              <a:r>
                <a:rPr lang="en-US" sz="1867" b="1" dirty="0">
                  <a:solidFill>
                    <a:srgbClr val="FF3300"/>
                  </a:solidFill>
                  <a:latin typeface="Times New Roman" pitchFamily="18" charset="0"/>
                  <a:cs typeface="Times New Roman" pitchFamily="18" charset="0"/>
                </a:rPr>
                <a:t> </a:t>
              </a:r>
              <a:r>
                <a:rPr lang="en-US" sz="1867" b="1" dirty="0" err="1">
                  <a:solidFill>
                    <a:srgbClr val="FF3300"/>
                  </a:solidFill>
                  <a:latin typeface="Times New Roman" pitchFamily="18" charset="0"/>
                  <a:cs typeface="Times New Roman" pitchFamily="18" charset="0"/>
                </a:rPr>
                <a:t>hỏi</a:t>
              </a:r>
              <a:r>
                <a:rPr lang="en-US" sz="1867" b="1" dirty="0">
                  <a:solidFill>
                    <a:srgbClr val="FF3300"/>
                  </a:solidFill>
                  <a:latin typeface="Times New Roman" pitchFamily="18" charset="0"/>
                  <a:cs typeface="Times New Roman" pitchFamily="18" charset="0"/>
                </a:rPr>
                <a:t> 6: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buổi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hàng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rằng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thích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ngăn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a:t>
              </a:r>
            </a:p>
          </p:txBody>
        </p:sp>
      </p:grpSp>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1552" y="-20381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3076188" y="662718"/>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614247" y="64125"/>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6064" y="5507749"/>
            <a:ext cx="1537014" cy="879653"/>
          </a:xfrm>
          <a:prstGeom prst="rect">
            <a:avLst/>
          </a:prstGeom>
        </p:spPr>
      </p:pic>
      <p:pic>
        <p:nvPicPr>
          <p:cNvPr id="121"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0229" y="-258041"/>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4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61319" y="1245771"/>
            <a:ext cx="9434757" cy="3582903"/>
          </a:xfrm>
          <a:prstGeom prst="rect">
            <a:avLst/>
          </a:prstGeom>
          <a:noFill/>
          <a:ln w="9525">
            <a:noFill/>
            <a:miter lim="800000"/>
            <a:headEnd/>
            <a:tailEnd/>
          </a:ln>
          <a:effectLst/>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7" cstate="print"/>
          <a:stretch>
            <a:fillRect/>
          </a:stretch>
        </p:blipFill>
        <p:spPr>
          <a:xfrm>
            <a:off x="-12672" y="-626779"/>
            <a:ext cx="608092" cy="568960"/>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EDA2C-D1C4-4910-8994-DB6DCB46F750}&quot;/&gt;&lt;isInvalidForFieldText val=&quot;0&quot;/&gt;&lt;Image&gt;&lt;filename val=&quot;C:\Users\THCSLT~1\AppData\Local\Temp\PR\data\asimages\{5F5EDA2C-D1C4-4910-8994-DB6DCB46F750}_1.png&quot;/&gt;&lt;left val=&quot;132&quot;/&gt;&lt;top val=&quot;254&quot;/&gt;&lt;width val=&quot;83&quot;/&gt;&lt;height val=&quot;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E01F5-9EC5-46A2-8DB1-E80F130258EE}&quot;/&gt;&lt;isInvalidForFieldText val=&quot;0&quot;/&gt;&lt;Image&gt;&lt;filename val=&quot;C:\Users\THCSLT~1\AppData\Local\Temp\PR\data\asimages\{92AE01F5-9EC5-46A2-8DB1-E80F130258EE}_1.png&quot;/&gt;&lt;left val=&quot;191&quot;/&gt;&lt;top val=&quot;234&quot;/&gt;&lt;width val=&quot;152&quot;/&gt;&lt;height val=&quot;5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4938C-2DDC-4457-9F63-D3741160B398}&quot;/&gt;&lt;isInvalidForFieldText val=&quot;0&quot;/&gt;&lt;Image&gt;&lt;filename val=&quot;C:\Users\THCSLT~1\AppData\Local\Temp\PR\data\asimages\{37A4938C-2DDC-4457-9F63-D3741160B398}_1.png&quot;/&gt;&lt;left val=&quot;183&quot;/&gt;&lt;top val=&quot;221&quot;/&gt;&lt;width val=&quot;160&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B333-B9D6-44E1-996D-E6C444F382C6}&quot;/&gt;&lt;isInvalidForFieldText val=&quot;0&quot;/&gt;&lt;Image&gt;&lt;filename val=&quot;C:\Users\THCSLT~1\AppData\Local\Temp\PR\data\asimages\{F1E3B333-B9D6-44E1-996D-E6C444F382C6}_1.png&quot;/&gt;&lt;left val=&quot;724&quot;/&gt;&lt;top val=&quot;243&quot;/&gt;&lt;width val=&quot;83&quot;/&gt;&lt;height val=&quot;3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7C0F9-B14B-47EA-AD58-ABDD69AD84D9}&quot;/&gt;&lt;isInvalidForFieldText val=&quot;1&quot;/&gt;&lt;Image&gt;&lt;filename val=&quot;C:\Users\THCSLT~1\AppData\Local\Temp\PR\data\asimages\{0D67C0F9-B14B-47EA-AD58-ABDD69AD84D9}_1_S.png&quot;/&gt;&lt;left val=&quot;210&quot;/&gt;&lt;top val=&quot;224&quot;/&gt;&lt;width val=&quot;523&quot;/&gt;&lt;height val=&quot;82&quot;/&gt;&lt;hasText val=&quot;0&quot;/&gt;&lt;/Image&gt;&lt;Image&gt;&lt;filename val=&quot;C:\Users\THCSLT~1\AppData\Local\Temp\PR\data\asimages\{0D67C0F9-B14B-47EA-AD58-ABDD69AD84D9}_1_T.png&quot;/&gt;&lt;left val=&quot;214&quot;/&gt;&lt;top val=&quot;221&quot;/&gt;&lt;width val=&quot;516&quot;/&gt;&lt;height val=&quot;93&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3537</Words>
  <Application>Microsoft Office PowerPoint</Application>
  <PresentationFormat>Custom</PresentationFormat>
  <Paragraphs>641</Paragraphs>
  <Slides>36</Slides>
  <Notes>4</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Times New Roman</vt:lpstr>
      <vt:lpstr>VNI-Swiss-Condense</vt:lpstr>
      <vt:lpstr>Office Theme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đầu: Tìm và sửa lại tất cả các từ ông trong bài bằng từ bà có trong đoạn thơ </vt:lpstr>
      <vt:lpstr>-Nếu văn bản dài thì mất nhiều thời gian để tìm và thay thế</vt:lpstr>
      <vt:lpstr>PowerPoint Presentation</vt:lpstr>
      <vt:lpstr>PowerPoint Presentation</vt:lpstr>
      <vt:lpstr>BÀI 1: TÌM KIẾM VÀ THAY THẾ TRONG SOẠN THẢO VĂN BẢN</vt:lpstr>
      <vt:lpstr>BÀI 1: TÌM KIẾM VÀ THAY THẾ TRONG SOẠN THẢO VĂN BẢN</vt:lpstr>
      <vt:lpstr>BÀI 1: TÌM KIẾM VÀ THAY THẾ TRONG SOẠN THẢO VĂN BẢN</vt:lpstr>
      <vt:lpstr>BÀI 1: TÌM KIẾM VÀ THAY THẾ TRONG SOẠN THẢO VĂN BẢN</vt:lpstr>
      <vt:lpstr>PowerPoint Presentation</vt:lpstr>
      <vt:lpstr>BÀI 1: TÌM KIẾM VÀ THAY THẾ TRONG SOẠN THẢO VĂN BẢN</vt:lpstr>
      <vt:lpstr>BÀI 1: TÌM KIẾM VÀ THAY THẾ TRONG SOẠN THẢO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PowerPoint Presentation</vt:lpstr>
      <vt:lpstr>Cho đoạn văn sau: </vt:lpstr>
      <vt:lpstr>Hướng dẫn về nhà: </vt:lpstr>
      <vt:lpstr>Hướng dẫn về nhà: </vt:lpstr>
      <vt:lpstr>Hướng dẫn về nhà: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ĐiỆN TỬ MÔN TIN HỌC 6</dc:title>
  <dc:creator>Admin</dc:creator>
  <cp:lastModifiedBy>minh</cp:lastModifiedBy>
  <cp:revision>38</cp:revision>
  <dcterms:created xsi:type="dcterms:W3CDTF">2021-07-29T08:41:33Z</dcterms:created>
  <dcterms:modified xsi:type="dcterms:W3CDTF">2022-08-13T15:40:42Z</dcterms:modified>
</cp:coreProperties>
</file>